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5"/>
  </p:sldMasterIdLst>
  <p:notesMasterIdLst>
    <p:notesMasterId r:id="rId42"/>
  </p:notesMasterIdLst>
  <p:sldIdLst>
    <p:sldId id="256" r:id="rId6"/>
    <p:sldId id="496" r:id="rId7"/>
    <p:sldId id="517" r:id="rId8"/>
    <p:sldId id="529" r:id="rId9"/>
    <p:sldId id="555" r:id="rId10"/>
    <p:sldId id="513" r:id="rId11"/>
    <p:sldId id="519" r:id="rId12"/>
    <p:sldId id="494" r:id="rId13"/>
    <p:sldId id="497" r:id="rId14"/>
    <p:sldId id="495" r:id="rId15"/>
    <p:sldId id="557" r:id="rId16"/>
    <p:sldId id="521" r:id="rId17"/>
    <p:sldId id="523" r:id="rId18"/>
    <p:sldId id="522" r:id="rId19"/>
    <p:sldId id="520" r:id="rId20"/>
    <p:sldId id="558" r:id="rId21"/>
    <p:sldId id="552" r:id="rId22"/>
    <p:sldId id="525" r:id="rId23"/>
    <p:sldId id="526" r:id="rId24"/>
    <p:sldId id="527" r:id="rId25"/>
    <p:sldId id="518" r:id="rId26"/>
    <p:sldId id="515" r:id="rId27"/>
    <p:sldId id="528" r:id="rId28"/>
    <p:sldId id="554" r:id="rId29"/>
    <p:sldId id="516" r:id="rId30"/>
    <p:sldId id="563" r:id="rId31"/>
    <p:sldId id="537" r:id="rId32"/>
    <p:sldId id="562" r:id="rId33"/>
    <p:sldId id="547" r:id="rId34"/>
    <p:sldId id="498" r:id="rId35"/>
    <p:sldId id="548" r:id="rId36"/>
    <p:sldId id="549" r:id="rId37"/>
    <p:sldId id="560" r:id="rId38"/>
    <p:sldId id="533" r:id="rId39"/>
    <p:sldId id="422" r:id="rId40"/>
    <p:sldId id="561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ce KELLOU" initials="AK" lastIdx="2" clrIdx="0">
    <p:extLst>
      <p:ext uri="{19B8F6BF-5375-455C-9EA6-DF929625EA0E}">
        <p15:presenceInfo xmlns:p15="http://schemas.microsoft.com/office/powerpoint/2012/main" userId="Alice KELLO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4D4D4D"/>
    <a:srgbClr val="5F5F5F"/>
    <a:srgbClr val="777777"/>
    <a:srgbClr val="000000"/>
    <a:srgbClr val="FF9933"/>
    <a:srgbClr val="FFCC00"/>
    <a:srgbClr val="67A9DB"/>
    <a:srgbClr val="EAF6FC"/>
    <a:srgbClr val="99A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ine EVRARD" userId="f31d5d83-d6a8-4981-b575-5d32940c3dbc" providerId="ADAL" clId="{2EDE3470-BD7A-405A-A09D-E0398159C466}"/>
    <pc:docChg chg="custSel modSld">
      <pc:chgData name="Antoine EVRARD" userId="f31d5d83-d6a8-4981-b575-5d32940c3dbc" providerId="ADAL" clId="{2EDE3470-BD7A-405A-A09D-E0398159C466}" dt="2023-12-04T16:35:16.626" v="409" actId="20577"/>
      <pc:docMkLst>
        <pc:docMk/>
      </pc:docMkLst>
      <pc:sldChg chg="modSp mod">
        <pc:chgData name="Antoine EVRARD" userId="f31d5d83-d6a8-4981-b575-5d32940c3dbc" providerId="ADAL" clId="{2EDE3470-BD7A-405A-A09D-E0398159C466}" dt="2023-12-04T15:35:57.432" v="403" actId="20577"/>
        <pc:sldMkLst>
          <pc:docMk/>
          <pc:sldMk cId="3266911509" sldId="256"/>
        </pc:sldMkLst>
        <pc:spChg chg="mod">
          <ac:chgData name="Antoine EVRARD" userId="f31d5d83-d6a8-4981-b575-5d32940c3dbc" providerId="ADAL" clId="{2EDE3470-BD7A-405A-A09D-E0398159C466}" dt="2023-12-04T15:35:57.432" v="403" actId="20577"/>
          <ac:spMkLst>
            <pc:docMk/>
            <pc:sldMk cId="3266911509" sldId="256"/>
            <ac:spMk id="2" creationId="{00000000-0000-0000-0000-000000000000}"/>
          </ac:spMkLst>
        </pc:spChg>
      </pc:sldChg>
      <pc:sldChg chg="modSp mod">
        <pc:chgData name="Antoine EVRARD" userId="f31d5d83-d6a8-4981-b575-5d32940c3dbc" providerId="ADAL" clId="{2EDE3470-BD7A-405A-A09D-E0398159C466}" dt="2023-12-04T16:35:16.626" v="409" actId="20577"/>
        <pc:sldMkLst>
          <pc:docMk/>
          <pc:sldMk cId="969096775" sldId="496"/>
        </pc:sldMkLst>
        <pc:spChg chg="mod">
          <ac:chgData name="Antoine EVRARD" userId="f31d5d83-d6a8-4981-b575-5d32940c3dbc" providerId="ADAL" clId="{2EDE3470-BD7A-405A-A09D-E0398159C466}" dt="2023-12-04T16:35:16.626" v="409" actId="20577"/>
          <ac:spMkLst>
            <pc:docMk/>
            <pc:sldMk cId="969096775" sldId="496"/>
            <ac:spMk id="3" creationId="{00000000-0000-0000-0000-000000000000}"/>
          </ac:spMkLst>
        </pc:spChg>
      </pc:sldChg>
      <pc:sldChg chg="modSp mod">
        <pc:chgData name="Antoine EVRARD" userId="f31d5d83-d6a8-4981-b575-5d32940c3dbc" providerId="ADAL" clId="{2EDE3470-BD7A-405A-A09D-E0398159C466}" dt="2023-11-27T16:08:56.492" v="20" actId="20577"/>
        <pc:sldMkLst>
          <pc:docMk/>
          <pc:sldMk cId="223899353" sldId="528"/>
        </pc:sldMkLst>
        <pc:spChg chg="mod">
          <ac:chgData name="Antoine EVRARD" userId="f31d5d83-d6a8-4981-b575-5d32940c3dbc" providerId="ADAL" clId="{2EDE3470-BD7A-405A-A09D-E0398159C466}" dt="2023-11-27T16:08:56.492" v="20" actId="20577"/>
          <ac:spMkLst>
            <pc:docMk/>
            <pc:sldMk cId="223899353" sldId="528"/>
            <ac:spMk id="2" creationId="{00000000-0000-0000-0000-000000000000}"/>
          </ac:spMkLst>
        </pc:spChg>
      </pc:sldChg>
      <pc:sldChg chg="addSp modSp mod">
        <pc:chgData name="Antoine EVRARD" userId="f31d5d83-d6a8-4981-b575-5d32940c3dbc" providerId="ADAL" clId="{2EDE3470-BD7A-405A-A09D-E0398159C466}" dt="2023-11-27T17:41:35.585" v="370" actId="1035"/>
        <pc:sldMkLst>
          <pc:docMk/>
          <pc:sldMk cId="2892124071" sldId="539"/>
        </pc:sldMkLst>
        <pc:picChg chg="add mod">
          <ac:chgData name="Antoine EVRARD" userId="f31d5d83-d6a8-4981-b575-5d32940c3dbc" providerId="ADAL" clId="{2EDE3470-BD7A-405A-A09D-E0398159C466}" dt="2023-11-27T17:39:03.620" v="198" actId="1038"/>
          <ac:picMkLst>
            <pc:docMk/>
            <pc:sldMk cId="2892124071" sldId="539"/>
            <ac:picMk id="4" creationId="{900AA957-A5A8-2409-163E-5388D293DEA7}"/>
          </ac:picMkLst>
        </pc:picChg>
        <pc:picChg chg="add mod">
          <ac:chgData name="Antoine EVRARD" userId="f31d5d83-d6a8-4981-b575-5d32940c3dbc" providerId="ADAL" clId="{2EDE3470-BD7A-405A-A09D-E0398159C466}" dt="2023-11-27T17:39:32.744" v="206" actId="14100"/>
          <ac:picMkLst>
            <pc:docMk/>
            <pc:sldMk cId="2892124071" sldId="539"/>
            <ac:picMk id="5" creationId="{1F1E202C-7F5F-3320-1D1B-5CECF5CEAEEA}"/>
          </ac:picMkLst>
        </pc:picChg>
        <pc:picChg chg="add mod">
          <ac:chgData name="Antoine EVRARD" userId="f31d5d83-d6a8-4981-b575-5d32940c3dbc" providerId="ADAL" clId="{2EDE3470-BD7A-405A-A09D-E0398159C466}" dt="2023-11-27T17:39:42.144" v="208" actId="1076"/>
          <ac:picMkLst>
            <pc:docMk/>
            <pc:sldMk cId="2892124071" sldId="539"/>
            <ac:picMk id="8" creationId="{111D94A1-E9B0-6F69-B573-9A0EDDB058D5}"/>
          </ac:picMkLst>
        </pc:picChg>
        <pc:picChg chg="add mod">
          <ac:chgData name="Antoine EVRARD" userId="f31d5d83-d6a8-4981-b575-5d32940c3dbc" providerId="ADAL" clId="{2EDE3470-BD7A-405A-A09D-E0398159C466}" dt="2023-11-27T17:41:18.015" v="329" actId="1036"/>
          <ac:picMkLst>
            <pc:docMk/>
            <pc:sldMk cId="2892124071" sldId="539"/>
            <ac:picMk id="10" creationId="{539EED7A-9AD9-2EDA-9E97-64F921947650}"/>
          </ac:picMkLst>
        </pc:picChg>
        <pc:picChg chg="add mod">
          <ac:chgData name="Antoine EVRARD" userId="f31d5d83-d6a8-4981-b575-5d32940c3dbc" providerId="ADAL" clId="{2EDE3470-BD7A-405A-A09D-E0398159C466}" dt="2023-11-27T17:41:35.585" v="370" actId="1035"/>
          <ac:picMkLst>
            <pc:docMk/>
            <pc:sldMk cId="2892124071" sldId="539"/>
            <ac:picMk id="12" creationId="{3D8146BC-CF04-D882-2F33-13D481209967}"/>
          </ac:picMkLst>
        </pc:picChg>
        <pc:picChg chg="mod">
          <ac:chgData name="Antoine EVRARD" userId="f31d5d83-d6a8-4981-b575-5d32940c3dbc" providerId="ADAL" clId="{2EDE3470-BD7A-405A-A09D-E0398159C466}" dt="2023-11-27T17:36:36.351" v="94" actId="1035"/>
          <ac:picMkLst>
            <pc:docMk/>
            <pc:sldMk cId="2892124071" sldId="539"/>
            <ac:picMk id="13" creationId="{F5BBC376-B808-626B-B870-EE78FB76B8F6}"/>
          </ac:picMkLst>
        </pc:picChg>
        <pc:picChg chg="mod">
          <ac:chgData name="Antoine EVRARD" userId="f31d5d83-d6a8-4981-b575-5d32940c3dbc" providerId="ADAL" clId="{2EDE3470-BD7A-405A-A09D-E0398159C466}" dt="2023-11-27T17:36:39.528" v="98" actId="1035"/>
          <ac:picMkLst>
            <pc:docMk/>
            <pc:sldMk cId="2892124071" sldId="539"/>
            <ac:picMk id="15" creationId="{8C1B3E9A-5011-7833-4E49-8DDF8F8E5591}"/>
          </ac:picMkLst>
        </pc:picChg>
        <pc:picChg chg="mod">
          <ac:chgData name="Antoine EVRARD" userId="f31d5d83-d6a8-4981-b575-5d32940c3dbc" providerId="ADAL" clId="{2EDE3470-BD7A-405A-A09D-E0398159C466}" dt="2023-11-27T17:37:01.943" v="105" actId="1035"/>
          <ac:picMkLst>
            <pc:docMk/>
            <pc:sldMk cId="2892124071" sldId="539"/>
            <ac:picMk id="17" creationId="{50C3F4DF-63B4-C5B5-7F84-1F37E8BDD533}"/>
          </ac:picMkLst>
        </pc:picChg>
        <pc:picChg chg="mod">
          <ac:chgData name="Antoine EVRARD" userId="f31d5d83-d6a8-4981-b575-5d32940c3dbc" providerId="ADAL" clId="{2EDE3470-BD7A-405A-A09D-E0398159C466}" dt="2023-11-27T17:36:26.328" v="88" actId="1035"/>
          <ac:picMkLst>
            <pc:docMk/>
            <pc:sldMk cId="2892124071" sldId="539"/>
            <ac:picMk id="35" creationId="{901DB848-14D7-67CE-2830-2A67BC1EC262}"/>
          </ac:picMkLst>
        </pc:picChg>
        <pc:picChg chg="mod">
          <ac:chgData name="Antoine EVRARD" userId="f31d5d83-d6a8-4981-b575-5d32940c3dbc" providerId="ADAL" clId="{2EDE3470-BD7A-405A-A09D-E0398159C466}" dt="2023-11-27T17:36:44.366" v="100" actId="1035"/>
          <ac:picMkLst>
            <pc:docMk/>
            <pc:sldMk cId="2892124071" sldId="539"/>
            <ac:picMk id="37" creationId="{250F4779-355F-510B-43FA-048D871D23E3}"/>
          </ac:picMkLst>
        </pc:picChg>
      </pc:sldChg>
      <pc:sldChg chg="modSp mod">
        <pc:chgData name="Antoine EVRARD" userId="f31d5d83-d6a8-4981-b575-5d32940c3dbc" providerId="ADAL" clId="{2EDE3470-BD7A-405A-A09D-E0398159C466}" dt="2023-11-27T17:35:53.308" v="86" actId="27636"/>
        <pc:sldMkLst>
          <pc:docMk/>
          <pc:sldMk cId="1095505740" sldId="554"/>
        </pc:sldMkLst>
        <pc:spChg chg="mod">
          <ac:chgData name="Antoine EVRARD" userId="f31d5d83-d6a8-4981-b575-5d32940c3dbc" providerId="ADAL" clId="{2EDE3470-BD7A-405A-A09D-E0398159C466}" dt="2023-11-27T17:35:53.308" v="86" actId="27636"/>
          <ac:spMkLst>
            <pc:docMk/>
            <pc:sldMk cId="1095505740" sldId="554"/>
            <ac:spMk id="3" creationId="{D94262A4-81DA-F453-6E92-AEA84183BAF7}"/>
          </ac:spMkLst>
        </pc:spChg>
      </pc:sldChg>
      <pc:sldChg chg="modSp mod">
        <pc:chgData name="Antoine EVRARD" userId="f31d5d83-d6a8-4981-b575-5d32940c3dbc" providerId="ADAL" clId="{2EDE3470-BD7A-405A-A09D-E0398159C466}" dt="2023-11-27T17:42:16.671" v="381" actId="14100"/>
        <pc:sldMkLst>
          <pc:docMk/>
          <pc:sldMk cId="2194944887" sldId="563"/>
        </pc:sldMkLst>
        <pc:picChg chg="mod">
          <ac:chgData name="Antoine EVRARD" userId="f31d5d83-d6a8-4981-b575-5d32940c3dbc" providerId="ADAL" clId="{2EDE3470-BD7A-405A-A09D-E0398159C466}" dt="2023-11-27T17:42:16.671" v="381" actId="14100"/>
          <ac:picMkLst>
            <pc:docMk/>
            <pc:sldMk cId="2194944887" sldId="563"/>
            <ac:picMk id="22" creationId="{39FDBAD7-C5A9-EFAD-C075-245E6B5B5CF9}"/>
          </ac:picMkLst>
        </pc:picChg>
      </pc:sldChg>
    </pc:docChg>
  </pc:docChgLst>
  <pc:docChgLst>
    <pc:chgData name="Laurence MALLET" userId="25998a60-5687-47c5-b3c8-fa3d193ddb17" providerId="ADAL" clId="{E595EBAE-B6A6-46C7-9DA6-FFE5093D5CD7}"/>
    <pc:docChg chg="undo redo custSel addSld delSld modSld sldOrd">
      <pc:chgData name="Laurence MALLET" userId="25998a60-5687-47c5-b3c8-fa3d193ddb17" providerId="ADAL" clId="{E595EBAE-B6A6-46C7-9DA6-FFE5093D5CD7}" dt="2023-11-27T18:03:22.174" v="9907" actId="1036"/>
      <pc:docMkLst>
        <pc:docMk/>
      </pc:docMkLst>
      <pc:sldChg chg="modSp mod">
        <pc:chgData name="Laurence MALLET" userId="25998a60-5687-47c5-b3c8-fa3d193ddb17" providerId="ADAL" clId="{E595EBAE-B6A6-46C7-9DA6-FFE5093D5CD7}" dt="2023-11-27T15:57:15.068" v="9451" actId="1036"/>
        <pc:sldMkLst>
          <pc:docMk/>
          <pc:sldMk cId="3266911509" sldId="256"/>
        </pc:sldMkLst>
        <pc:spChg chg="mod">
          <ac:chgData name="Laurence MALLET" userId="25998a60-5687-47c5-b3c8-fa3d193ddb17" providerId="ADAL" clId="{E595EBAE-B6A6-46C7-9DA6-FFE5093D5CD7}" dt="2023-11-27T15:57:07.697" v="9426" actId="6549"/>
          <ac:spMkLst>
            <pc:docMk/>
            <pc:sldMk cId="3266911509" sldId="256"/>
            <ac:spMk id="2" creationId="{00000000-0000-0000-0000-000000000000}"/>
          </ac:spMkLst>
        </pc:spChg>
        <pc:picChg chg="mod">
          <ac:chgData name="Laurence MALLET" userId="25998a60-5687-47c5-b3c8-fa3d193ddb17" providerId="ADAL" clId="{E595EBAE-B6A6-46C7-9DA6-FFE5093D5CD7}" dt="2023-11-27T15:57:15.068" v="9451" actId="1036"/>
          <ac:picMkLst>
            <pc:docMk/>
            <pc:sldMk cId="3266911509" sldId="256"/>
            <ac:picMk id="9" creationId="{77D80C46-4682-7296-65DB-B0DD69D12B5D}"/>
          </ac:picMkLst>
        </pc:picChg>
      </pc:sldChg>
      <pc:sldChg chg="modSp mod">
        <pc:chgData name="Laurence MALLET" userId="25998a60-5687-47c5-b3c8-fa3d193ddb17" providerId="ADAL" clId="{E595EBAE-B6A6-46C7-9DA6-FFE5093D5CD7}" dt="2023-11-27T15:32:57.982" v="9424" actId="20577"/>
        <pc:sldMkLst>
          <pc:docMk/>
          <pc:sldMk cId="425073298" sldId="422"/>
        </pc:sldMkLst>
        <pc:spChg chg="mod">
          <ac:chgData name="Laurence MALLET" userId="25998a60-5687-47c5-b3c8-fa3d193ddb17" providerId="ADAL" clId="{E595EBAE-B6A6-46C7-9DA6-FFE5093D5CD7}" dt="2023-11-27T15:32:57.982" v="9424" actId="20577"/>
          <ac:spMkLst>
            <pc:docMk/>
            <pc:sldMk cId="425073298" sldId="422"/>
            <ac:spMk id="2" creationId="{00000000-0000-0000-0000-000000000000}"/>
          </ac:spMkLst>
        </pc:spChg>
      </pc:sldChg>
      <pc:sldChg chg="addSp modSp mod">
        <pc:chgData name="Laurence MALLET" userId="25998a60-5687-47c5-b3c8-fa3d193ddb17" providerId="ADAL" clId="{E595EBAE-B6A6-46C7-9DA6-FFE5093D5CD7}" dt="2023-11-27T07:38:12.521" v="4236" actId="20577"/>
        <pc:sldMkLst>
          <pc:docMk/>
          <pc:sldMk cId="663758428" sldId="494"/>
        </pc:sldMkLst>
        <pc:spChg chg="mod">
          <ac:chgData name="Laurence MALLET" userId="25998a60-5687-47c5-b3c8-fa3d193ddb17" providerId="ADAL" clId="{E595EBAE-B6A6-46C7-9DA6-FFE5093D5CD7}" dt="2023-11-27T07:20:08.647" v="4147" actId="207"/>
          <ac:spMkLst>
            <pc:docMk/>
            <pc:sldMk cId="663758428" sldId="494"/>
            <ac:spMk id="3" creationId="{94876430-9235-E991-BE87-6181CFFF7B6C}"/>
          </ac:spMkLst>
        </pc:spChg>
        <pc:spChg chg="add mod">
          <ac:chgData name="Laurence MALLET" userId="25998a60-5687-47c5-b3c8-fa3d193ddb17" providerId="ADAL" clId="{E595EBAE-B6A6-46C7-9DA6-FFE5093D5CD7}" dt="2023-11-27T07:38:12.521" v="4236" actId="20577"/>
          <ac:spMkLst>
            <pc:docMk/>
            <pc:sldMk cId="663758428" sldId="494"/>
            <ac:spMk id="4" creationId="{09DBDCD6-5754-C90F-1784-77E22843B409}"/>
          </ac:spMkLst>
        </pc:spChg>
      </pc:sldChg>
      <pc:sldChg chg="modSp mod">
        <pc:chgData name="Laurence MALLET" userId="25998a60-5687-47c5-b3c8-fa3d193ddb17" providerId="ADAL" clId="{E595EBAE-B6A6-46C7-9DA6-FFE5093D5CD7}" dt="2023-11-24T09:42:43.686" v="238" actId="20577"/>
        <pc:sldMkLst>
          <pc:docMk/>
          <pc:sldMk cId="969096775" sldId="496"/>
        </pc:sldMkLst>
        <pc:spChg chg="mod">
          <ac:chgData name="Laurence MALLET" userId="25998a60-5687-47c5-b3c8-fa3d193ddb17" providerId="ADAL" clId="{E595EBAE-B6A6-46C7-9DA6-FFE5093D5CD7}" dt="2023-11-24T09:42:43.686" v="238" actId="20577"/>
          <ac:spMkLst>
            <pc:docMk/>
            <pc:sldMk cId="969096775" sldId="496"/>
            <ac:spMk id="3" creationId="{00000000-0000-0000-0000-000000000000}"/>
          </ac:spMkLst>
        </pc:spChg>
      </pc:sldChg>
      <pc:sldChg chg="delSp modSp del mod ord">
        <pc:chgData name="Laurence MALLET" userId="25998a60-5687-47c5-b3c8-fa3d193ddb17" providerId="ADAL" clId="{E595EBAE-B6A6-46C7-9DA6-FFE5093D5CD7}" dt="2023-11-27T09:48:57.422" v="4378" actId="2696"/>
        <pc:sldMkLst>
          <pc:docMk/>
          <pc:sldMk cId="1012096916" sldId="498"/>
        </pc:sldMkLst>
        <pc:spChg chg="mod">
          <ac:chgData name="Laurence MALLET" userId="25998a60-5687-47c5-b3c8-fa3d193ddb17" providerId="ADAL" clId="{E595EBAE-B6A6-46C7-9DA6-FFE5093D5CD7}" dt="2023-11-24T15:30:37.384" v="3239" actId="6549"/>
          <ac:spMkLst>
            <pc:docMk/>
            <pc:sldMk cId="1012096916" sldId="498"/>
            <ac:spMk id="2" creationId="{00000000-0000-0000-0000-000000000000}"/>
          </ac:spMkLst>
        </pc:spChg>
        <pc:spChg chg="mod">
          <ac:chgData name="Laurence MALLET" userId="25998a60-5687-47c5-b3c8-fa3d193ddb17" providerId="ADAL" clId="{E595EBAE-B6A6-46C7-9DA6-FFE5093D5CD7}" dt="2023-11-24T16:23:39.007" v="4139" actId="255"/>
          <ac:spMkLst>
            <pc:docMk/>
            <pc:sldMk cId="1012096916" sldId="498"/>
            <ac:spMk id="6" creationId="{B1203E89-5DC7-C675-69CC-4E9C741FB8F1}"/>
          </ac:spMkLst>
        </pc:spChg>
        <pc:picChg chg="del">
          <ac:chgData name="Laurence MALLET" userId="25998a60-5687-47c5-b3c8-fa3d193ddb17" providerId="ADAL" clId="{E595EBAE-B6A6-46C7-9DA6-FFE5093D5CD7}" dt="2023-11-24T16:23:41.274" v="4140" actId="478"/>
          <ac:picMkLst>
            <pc:docMk/>
            <pc:sldMk cId="1012096916" sldId="498"/>
            <ac:picMk id="8" creationId="{393DBD27-8DF6-EE60-C278-2AB387977BD9}"/>
          </ac:picMkLst>
        </pc:picChg>
      </pc:sldChg>
      <pc:sldChg chg="modSp mod">
        <pc:chgData name="Laurence MALLET" userId="25998a60-5687-47c5-b3c8-fa3d193ddb17" providerId="ADAL" clId="{E595EBAE-B6A6-46C7-9DA6-FFE5093D5CD7}" dt="2023-11-24T09:49:04.285" v="275" actId="6549"/>
        <pc:sldMkLst>
          <pc:docMk/>
          <pc:sldMk cId="3856798214" sldId="513"/>
        </pc:sldMkLst>
        <pc:spChg chg="mod">
          <ac:chgData name="Laurence MALLET" userId="25998a60-5687-47c5-b3c8-fa3d193ddb17" providerId="ADAL" clId="{E595EBAE-B6A6-46C7-9DA6-FFE5093D5CD7}" dt="2023-11-24T09:49:04.285" v="275" actId="6549"/>
          <ac:spMkLst>
            <pc:docMk/>
            <pc:sldMk cId="3856798214" sldId="513"/>
            <ac:spMk id="4" creationId="{C7DC25E3-0EC2-EA27-1EC0-1C52C28B0396}"/>
          </ac:spMkLst>
        </pc:spChg>
      </pc:sldChg>
      <pc:sldChg chg="del">
        <pc:chgData name="Laurence MALLET" userId="25998a60-5687-47c5-b3c8-fa3d193ddb17" providerId="ADAL" clId="{E595EBAE-B6A6-46C7-9DA6-FFE5093D5CD7}" dt="2023-11-24T09:46:38.489" v="267" actId="2696"/>
        <pc:sldMkLst>
          <pc:docMk/>
          <pc:sldMk cId="1642075957" sldId="514"/>
        </pc:sldMkLst>
      </pc:sldChg>
      <pc:sldChg chg="addSp delSp modSp">
        <pc:chgData name="Laurence MALLET" userId="25998a60-5687-47c5-b3c8-fa3d193ddb17" providerId="ADAL" clId="{E595EBAE-B6A6-46C7-9DA6-FFE5093D5CD7}" dt="2023-11-27T11:20:56.689" v="4821" actId="1036"/>
        <pc:sldMkLst>
          <pc:docMk/>
          <pc:sldMk cId="1201607204" sldId="515"/>
        </pc:sldMkLst>
        <pc:picChg chg="add del mod">
          <ac:chgData name="Laurence MALLET" userId="25998a60-5687-47c5-b3c8-fa3d193ddb17" providerId="ADAL" clId="{E595EBAE-B6A6-46C7-9DA6-FFE5093D5CD7}" dt="2023-11-27T11:20:53.967" v="4817" actId="478"/>
          <ac:picMkLst>
            <pc:docMk/>
            <pc:sldMk cId="1201607204" sldId="515"/>
            <ac:picMk id="1026" creationId="{E3F363C4-DAD0-C4A2-6CC4-6904ACF7052C}"/>
          </ac:picMkLst>
        </pc:picChg>
        <pc:picChg chg="add mod">
          <ac:chgData name="Laurence MALLET" userId="25998a60-5687-47c5-b3c8-fa3d193ddb17" providerId="ADAL" clId="{E595EBAE-B6A6-46C7-9DA6-FFE5093D5CD7}" dt="2023-11-27T11:20:56.689" v="4821" actId="1036"/>
          <ac:picMkLst>
            <pc:docMk/>
            <pc:sldMk cId="1201607204" sldId="515"/>
            <ac:picMk id="1028" creationId="{A9E6D2A5-F78F-C3E6-7EB0-D2299C5BCF3D}"/>
          </ac:picMkLst>
        </pc:picChg>
      </pc:sldChg>
      <pc:sldChg chg="modSp mod">
        <pc:chgData name="Laurence MALLET" userId="25998a60-5687-47c5-b3c8-fa3d193ddb17" providerId="ADAL" clId="{E595EBAE-B6A6-46C7-9DA6-FFE5093D5CD7}" dt="2023-11-27T16:01:10.766" v="9556" actId="6549"/>
        <pc:sldMkLst>
          <pc:docMk/>
          <pc:sldMk cId="39850787" sldId="516"/>
        </pc:sldMkLst>
        <pc:spChg chg="mod">
          <ac:chgData name="Laurence MALLET" userId="25998a60-5687-47c5-b3c8-fa3d193ddb17" providerId="ADAL" clId="{E595EBAE-B6A6-46C7-9DA6-FFE5093D5CD7}" dt="2023-11-27T16:01:10.766" v="9556" actId="6549"/>
          <ac:spMkLst>
            <pc:docMk/>
            <pc:sldMk cId="39850787" sldId="516"/>
            <ac:spMk id="8" creationId="{06061394-9934-F6A3-BD0B-FDFAE9F7E70A}"/>
          </ac:spMkLst>
        </pc:spChg>
      </pc:sldChg>
      <pc:sldChg chg="modSp mod">
        <pc:chgData name="Laurence MALLET" userId="25998a60-5687-47c5-b3c8-fa3d193ddb17" providerId="ADAL" clId="{E595EBAE-B6A6-46C7-9DA6-FFE5093D5CD7}" dt="2023-11-24T09:43:55.619" v="266" actId="20577"/>
        <pc:sldMkLst>
          <pc:docMk/>
          <pc:sldMk cId="2215553192" sldId="517"/>
        </pc:sldMkLst>
        <pc:spChg chg="mod">
          <ac:chgData name="Laurence MALLET" userId="25998a60-5687-47c5-b3c8-fa3d193ddb17" providerId="ADAL" clId="{E595EBAE-B6A6-46C7-9DA6-FFE5093D5CD7}" dt="2023-11-24T09:43:55.619" v="266" actId="20577"/>
          <ac:spMkLst>
            <pc:docMk/>
            <pc:sldMk cId="2215553192" sldId="517"/>
            <ac:spMk id="2" creationId="{00000000-0000-0000-0000-000000000000}"/>
          </ac:spMkLst>
        </pc:spChg>
      </pc:sldChg>
      <pc:sldChg chg="modSp mod">
        <pc:chgData name="Laurence MALLET" userId="25998a60-5687-47c5-b3c8-fa3d193ddb17" providerId="ADAL" clId="{E595EBAE-B6A6-46C7-9DA6-FFE5093D5CD7}" dt="2023-11-27T09:41:26.875" v="4306" actId="6549"/>
        <pc:sldMkLst>
          <pc:docMk/>
          <pc:sldMk cId="1321938661" sldId="518"/>
        </pc:sldMkLst>
        <pc:spChg chg="mod">
          <ac:chgData name="Laurence MALLET" userId="25998a60-5687-47c5-b3c8-fa3d193ddb17" providerId="ADAL" clId="{E595EBAE-B6A6-46C7-9DA6-FFE5093D5CD7}" dt="2023-11-27T09:41:26.875" v="4306" actId="6549"/>
          <ac:spMkLst>
            <pc:docMk/>
            <pc:sldMk cId="1321938661" sldId="518"/>
            <ac:spMk id="2" creationId="{00000000-0000-0000-0000-000000000000}"/>
          </ac:spMkLst>
        </pc:spChg>
      </pc:sldChg>
      <pc:sldChg chg="addSp delSp modSp mod ord">
        <pc:chgData name="Laurence MALLET" userId="25998a60-5687-47c5-b3c8-fa3d193ddb17" providerId="ADAL" clId="{E595EBAE-B6A6-46C7-9DA6-FFE5093D5CD7}" dt="2023-11-27T07:19:03.511" v="4146" actId="20577"/>
        <pc:sldMkLst>
          <pc:docMk/>
          <pc:sldMk cId="2901943838" sldId="519"/>
        </pc:sldMkLst>
        <pc:spChg chg="mod">
          <ac:chgData name="Laurence MALLET" userId="25998a60-5687-47c5-b3c8-fa3d193ddb17" providerId="ADAL" clId="{E595EBAE-B6A6-46C7-9DA6-FFE5093D5CD7}" dt="2023-11-24T11:16:41.320" v="2248" actId="20577"/>
          <ac:spMkLst>
            <pc:docMk/>
            <pc:sldMk cId="2901943838" sldId="519"/>
            <ac:spMk id="2" creationId="{00000000-0000-0000-0000-000000000000}"/>
          </ac:spMkLst>
        </pc:spChg>
        <pc:spChg chg="add mod">
          <ac:chgData name="Laurence MALLET" userId="25998a60-5687-47c5-b3c8-fa3d193ddb17" providerId="ADAL" clId="{E595EBAE-B6A6-46C7-9DA6-FFE5093D5CD7}" dt="2023-11-24T11:21:22.158" v="2539" actId="1037"/>
          <ac:spMkLst>
            <pc:docMk/>
            <pc:sldMk cId="2901943838" sldId="519"/>
            <ac:spMk id="5" creationId="{F7C1ECE9-3A97-8EA9-D008-75A662EA4728}"/>
          </ac:spMkLst>
        </pc:spChg>
        <pc:spChg chg="add mod">
          <ac:chgData name="Laurence MALLET" userId="25998a60-5687-47c5-b3c8-fa3d193ddb17" providerId="ADAL" clId="{E595EBAE-B6A6-46C7-9DA6-FFE5093D5CD7}" dt="2023-11-27T07:19:03.511" v="4146" actId="20577"/>
          <ac:spMkLst>
            <pc:docMk/>
            <pc:sldMk cId="2901943838" sldId="519"/>
            <ac:spMk id="6" creationId="{498E9048-F0E2-9CC5-B93D-C0CC4F429B32}"/>
          </ac:spMkLst>
        </pc:spChg>
        <pc:spChg chg="add del mod">
          <ac:chgData name="Laurence MALLET" userId="25998a60-5687-47c5-b3c8-fa3d193ddb17" providerId="ADAL" clId="{E595EBAE-B6A6-46C7-9DA6-FFE5093D5CD7}" dt="2023-11-24T11:24:18.862" v="2795" actId="478"/>
          <ac:spMkLst>
            <pc:docMk/>
            <pc:sldMk cId="2901943838" sldId="519"/>
            <ac:spMk id="8" creationId="{4990A9D7-5715-7EFE-7D7A-851892E69846}"/>
          </ac:spMkLst>
        </pc:spChg>
        <pc:spChg chg="add del mod">
          <ac:chgData name="Laurence MALLET" userId="25998a60-5687-47c5-b3c8-fa3d193ddb17" providerId="ADAL" clId="{E595EBAE-B6A6-46C7-9DA6-FFE5093D5CD7}" dt="2023-11-24T11:24:36.285" v="2813" actId="478"/>
          <ac:spMkLst>
            <pc:docMk/>
            <pc:sldMk cId="2901943838" sldId="519"/>
            <ac:spMk id="11" creationId="{F08F089C-B6A4-5336-96EE-79973855B7E2}"/>
          </ac:spMkLst>
        </pc:spChg>
        <pc:spChg chg="mod">
          <ac:chgData name="Laurence MALLET" userId="25998a60-5687-47c5-b3c8-fa3d193ddb17" providerId="ADAL" clId="{E595EBAE-B6A6-46C7-9DA6-FFE5093D5CD7}" dt="2023-11-24T15:19:53.623" v="3041" actId="948"/>
          <ac:spMkLst>
            <pc:docMk/>
            <pc:sldMk cId="2901943838" sldId="519"/>
            <ac:spMk id="17" creationId="{84A19050-757F-CF9A-07C3-4C2C149FD2F8}"/>
          </ac:spMkLst>
        </pc:spChg>
        <pc:spChg chg="mod">
          <ac:chgData name="Laurence MALLET" userId="25998a60-5687-47c5-b3c8-fa3d193ddb17" providerId="ADAL" clId="{E595EBAE-B6A6-46C7-9DA6-FFE5093D5CD7}" dt="2023-11-24T15:20:18.845" v="3148" actId="1036"/>
          <ac:spMkLst>
            <pc:docMk/>
            <pc:sldMk cId="2901943838" sldId="519"/>
            <ac:spMk id="19" creationId="{B69C47A6-116F-3D0B-6C11-3BEA39F0D493}"/>
          </ac:spMkLst>
        </pc:spChg>
        <pc:picChg chg="add mod">
          <ac:chgData name="Laurence MALLET" userId="25998a60-5687-47c5-b3c8-fa3d193ddb17" providerId="ADAL" clId="{E595EBAE-B6A6-46C7-9DA6-FFE5093D5CD7}" dt="2023-11-24T11:24:27.530" v="2812" actId="1076"/>
          <ac:picMkLst>
            <pc:docMk/>
            <pc:sldMk cId="2901943838" sldId="519"/>
            <ac:picMk id="4" creationId="{D628518F-918E-A112-3392-92D31B071A32}"/>
          </ac:picMkLst>
        </pc:picChg>
        <pc:picChg chg="add mod">
          <ac:chgData name="Laurence MALLET" userId="25998a60-5687-47c5-b3c8-fa3d193ddb17" providerId="ADAL" clId="{E595EBAE-B6A6-46C7-9DA6-FFE5093D5CD7}" dt="2023-11-24T11:24:24.444" v="2811" actId="1035"/>
          <ac:picMkLst>
            <pc:docMk/>
            <pc:sldMk cId="2901943838" sldId="519"/>
            <ac:picMk id="7" creationId="{4E601F9B-B2E8-51C7-BF56-C542C7DD633F}"/>
          </ac:picMkLst>
        </pc:picChg>
        <pc:picChg chg="add del mod">
          <ac:chgData name="Laurence MALLET" userId="25998a60-5687-47c5-b3c8-fa3d193ddb17" providerId="ADAL" clId="{E595EBAE-B6A6-46C7-9DA6-FFE5093D5CD7}" dt="2023-11-24T11:24:36.285" v="2813" actId="478"/>
          <ac:picMkLst>
            <pc:docMk/>
            <pc:sldMk cId="2901943838" sldId="519"/>
            <ac:picMk id="9" creationId="{7F9F7F03-1683-11C5-1E43-FFE2359E6E53}"/>
          </ac:picMkLst>
        </pc:picChg>
        <pc:picChg chg="mod">
          <ac:chgData name="Laurence MALLET" userId="25998a60-5687-47c5-b3c8-fa3d193ddb17" providerId="ADAL" clId="{E595EBAE-B6A6-46C7-9DA6-FFE5093D5CD7}" dt="2023-11-24T11:21:22.158" v="2539" actId="1037"/>
          <ac:picMkLst>
            <pc:docMk/>
            <pc:sldMk cId="2901943838" sldId="519"/>
            <ac:picMk id="10" creationId="{16285821-792A-C116-3BBD-901AB53BE662}"/>
          </ac:picMkLst>
        </pc:picChg>
        <pc:picChg chg="mod">
          <ac:chgData name="Laurence MALLET" userId="25998a60-5687-47c5-b3c8-fa3d193ddb17" providerId="ADAL" clId="{E595EBAE-B6A6-46C7-9DA6-FFE5093D5CD7}" dt="2023-11-24T11:24:46.162" v="2865" actId="1038"/>
          <ac:picMkLst>
            <pc:docMk/>
            <pc:sldMk cId="2901943838" sldId="519"/>
            <ac:picMk id="14" creationId="{27F77701-0DFE-CD30-17B6-09E332501153}"/>
          </ac:picMkLst>
        </pc:picChg>
        <pc:picChg chg="del">
          <ac:chgData name="Laurence MALLET" userId="25998a60-5687-47c5-b3c8-fa3d193ddb17" providerId="ADAL" clId="{E595EBAE-B6A6-46C7-9DA6-FFE5093D5CD7}" dt="2023-11-24T11:19:01.900" v="2253" actId="478"/>
          <ac:picMkLst>
            <pc:docMk/>
            <pc:sldMk cId="2901943838" sldId="519"/>
            <ac:picMk id="16" creationId="{17FD1DF4-9C31-E370-ECB8-5D542B68C362}"/>
          </ac:picMkLst>
        </pc:picChg>
        <pc:picChg chg="mod">
          <ac:chgData name="Laurence MALLET" userId="25998a60-5687-47c5-b3c8-fa3d193ddb17" providerId="ADAL" clId="{E595EBAE-B6A6-46C7-9DA6-FFE5093D5CD7}" dt="2023-11-24T15:20:24.265" v="3164" actId="1036"/>
          <ac:picMkLst>
            <pc:docMk/>
            <pc:sldMk cId="2901943838" sldId="519"/>
            <ac:picMk id="18" creationId="{DE5BC86C-4BE6-36F6-4B6F-5ADA247DAE7D}"/>
          </ac:picMkLst>
        </pc:picChg>
      </pc:sldChg>
      <pc:sldChg chg="modSp mod ord">
        <pc:chgData name="Laurence MALLET" userId="25998a60-5687-47c5-b3c8-fa3d193ddb17" providerId="ADAL" clId="{E595EBAE-B6A6-46C7-9DA6-FFE5093D5CD7}" dt="2023-11-27T10:58:34.248" v="4395" actId="6549"/>
        <pc:sldMkLst>
          <pc:docMk/>
          <pc:sldMk cId="2049448663" sldId="521"/>
        </pc:sldMkLst>
        <pc:spChg chg="mod">
          <ac:chgData name="Laurence MALLET" userId="25998a60-5687-47c5-b3c8-fa3d193ddb17" providerId="ADAL" clId="{E595EBAE-B6A6-46C7-9DA6-FFE5093D5CD7}" dt="2023-11-27T10:58:34.248" v="4395" actId="6549"/>
          <ac:spMkLst>
            <pc:docMk/>
            <pc:sldMk cId="2049448663" sldId="521"/>
            <ac:spMk id="14" creationId="{5E6C85ED-CC87-D6DD-8CBC-9E7A87C87F05}"/>
          </ac:spMkLst>
        </pc:spChg>
      </pc:sldChg>
      <pc:sldChg chg="ord">
        <pc:chgData name="Laurence MALLET" userId="25998a60-5687-47c5-b3c8-fa3d193ddb17" providerId="ADAL" clId="{E595EBAE-B6A6-46C7-9DA6-FFE5093D5CD7}" dt="2023-11-27T10:17:05.585" v="4383"/>
        <pc:sldMkLst>
          <pc:docMk/>
          <pc:sldMk cId="1012533942" sldId="523"/>
        </pc:sldMkLst>
      </pc:sldChg>
      <pc:sldChg chg="del">
        <pc:chgData name="Laurence MALLET" userId="25998a60-5687-47c5-b3c8-fa3d193ddb17" providerId="ADAL" clId="{E595EBAE-B6A6-46C7-9DA6-FFE5093D5CD7}" dt="2023-11-27T14:43:07.488" v="8024" actId="47"/>
        <pc:sldMkLst>
          <pc:docMk/>
          <pc:sldMk cId="1925102970" sldId="524"/>
        </pc:sldMkLst>
      </pc:sldChg>
      <pc:sldChg chg="modSp mod">
        <pc:chgData name="Laurence MALLET" userId="25998a60-5687-47c5-b3c8-fa3d193ddb17" providerId="ADAL" clId="{E595EBAE-B6A6-46C7-9DA6-FFE5093D5CD7}" dt="2023-11-27T09:48:17.861" v="4377" actId="20577"/>
        <pc:sldMkLst>
          <pc:docMk/>
          <pc:sldMk cId="223899353" sldId="528"/>
        </pc:sldMkLst>
        <pc:spChg chg="mod">
          <ac:chgData name="Laurence MALLET" userId="25998a60-5687-47c5-b3c8-fa3d193ddb17" providerId="ADAL" clId="{E595EBAE-B6A6-46C7-9DA6-FFE5093D5CD7}" dt="2023-11-27T09:48:17.861" v="4377" actId="20577"/>
          <ac:spMkLst>
            <pc:docMk/>
            <pc:sldMk cId="223899353" sldId="528"/>
            <ac:spMk id="3" creationId="{D94262A4-81DA-F453-6E92-AEA84183BAF7}"/>
          </ac:spMkLst>
        </pc:spChg>
      </pc:sldChg>
      <pc:sldChg chg="modSp mod">
        <pc:chgData name="Laurence MALLET" userId="25998a60-5687-47c5-b3c8-fa3d193ddb17" providerId="ADAL" clId="{E595EBAE-B6A6-46C7-9DA6-FFE5093D5CD7}" dt="2023-11-27T07:15:47.948" v="4145" actId="6549"/>
        <pc:sldMkLst>
          <pc:docMk/>
          <pc:sldMk cId="3043603819" sldId="529"/>
        </pc:sldMkLst>
        <pc:spChg chg="mod">
          <ac:chgData name="Laurence MALLET" userId="25998a60-5687-47c5-b3c8-fa3d193ddb17" providerId="ADAL" clId="{E595EBAE-B6A6-46C7-9DA6-FFE5093D5CD7}" dt="2023-11-27T07:15:47.948" v="4145" actId="6549"/>
          <ac:spMkLst>
            <pc:docMk/>
            <pc:sldMk cId="3043603819" sldId="529"/>
            <ac:spMk id="2" creationId="{00000000-0000-0000-0000-000000000000}"/>
          </ac:spMkLst>
        </pc:spChg>
      </pc:sldChg>
      <pc:sldChg chg="del">
        <pc:chgData name="Laurence MALLET" userId="25998a60-5687-47c5-b3c8-fa3d193ddb17" providerId="ADAL" clId="{E595EBAE-B6A6-46C7-9DA6-FFE5093D5CD7}" dt="2023-11-24T09:46:43.962" v="268" actId="2696"/>
        <pc:sldMkLst>
          <pc:docMk/>
          <pc:sldMk cId="3510736165" sldId="530"/>
        </pc:sldMkLst>
      </pc:sldChg>
      <pc:sldChg chg="del">
        <pc:chgData name="Laurence MALLET" userId="25998a60-5687-47c5-b3c8-fa3d193ddb17" providerId="ADAL" clId="{E595EBAE-B6A6-46C7-9DA6-FFE5093D5CD7}" dt="2023-11-24T09:46:47.434" v="269" actId="2696"/>
        <pc:sldMkLst>
          <pc:docMk/>
          <pc:sldMk cId="7159901" sldId="531"/>
        </pc:sldMkLst>
      </pc:sldChg>
      <pc:sldChg chg="del">
        <pc:chgData name="Laurence MALLET" userId="25998a60-5687-47c5-b3c8-fa3d193ddb17" providerId="ADAL" clId="{E595EBAE-B6A6-46C7-9DA6-FFE5093D5CD7}" dt="2023-11-24T09:46:51.063" v="270" actId="2696"/>
        <pc:sldMkLst>
          <pc:docMk/>
          <pc:sldMk cId="1099873089" sldId="532"/>
        </pc:sldMkLst>
      </pc:sldChg>
      <pc:sldChg chg="modSp mod ord">
        <pc:chgData name="Laurence MALLET" userId="25998a60-5687-47c5-b3c8-fa3d193ddb17" providerId="ADAL" clId="{E595EBAE-B6A6-46C7-9DA6-FFE5093D5CD7}" dt="2023-11-27T15:31:45.250" v="9373" actId="6549"/>
        <pc:sldMkLst>
          <pc:docMk/>
          <pc:sldMk cId="2252721129" sldId="533"/>
        </pc:sldMkLst>
        <pc:spChg chg="mod">
          <ac:chgData name="Laurence MALLET" userId="25998a60-5687-47c5-b3c8-fa3d193ddb17" providerId="ADAL" clId="{E595EBAE-B6A6-46C7-9DA6-FFE5093D5CD7}" dt="2023-11-27T15:31:45.250" v="9373" actId="6549"/>
          <ac:spMkLst>
            <pc:docMk/>
            <pc:sldMk cId="2252721129" sldId="533"/>
            <ac:spMk id="4" creationId="{3A052ED4-9D38-443E-0606-EF158D780AD6}"/>
          </ac:spMkLst>
        </pc:spChg>
      </pc:sldChg>
      <pc:sldChg chg="del">
        <pc:chgData name="Laurence MALLET" userId="25998a60-5687-47c5-b3c8-fa3d193ddb17" providerId="ADAL" clId="{E595EBAE-B6A6-46C7-9DA6-FFE5093D5CD7}" dt="2023-11-24T09:47:35.342" v="273" actId="2696"/>
        <pc:sldMkLst>
          <pc:docMk/>
          <pc:sldMk cId="3615873990" sldId="534"/>
        </pc:sldMkLst>
      </pc:sldChg>
      <pc:sldChg chg="del">
        <pc:chgData name="Laurence MALLET" userId="25998a60-5687-47c5-b3c8-fa3d193ddb17" providerId="ADAL" clId="{E595EBAE-B6A6-46C7-9DA6-FFE5093D5CD7}" dt="2023-11-24T09:47:35.342" v="273" actId="2696"/>
        <pc:sldMkLst>
          <pc:docMk/>
          <pc:sldMk cId="3859661451" sldId="535"/>
        </pc:sldMkLst>
      </pc:sldChg>
      <pc:sldChg chg="del">
        <pc:chgData name="Laurence MALLET" userId="25998a60-5687-47c5-b3c8-fa3d193ddb17" providerId="ADAL" clId="{E595EBAE-B6A6-46C7-9DA6-FFE5093D5CD7}" dt="2023-11-24T09:47:35.342" v="273" actId="2696"/>
        <pc:sldMkLst>
          <pc:docMk/>
          <pc:sldMk cId="2080606164" sldId="536"/>
        </pc:sldMkLst>
      </pc:sldChg>
      <pc:sldChg chg="addSp delSp modSp mod">
        <pc:chgData name="Laurence MALLET" userId="25998a60-5687-47c5-b3c8-fa3d193ddb17" providerId="ADAL" clId="{E595EBAE-B6A6-46C7-9DA6-FFE5093D5CD7}" dt="2023-11-27T17:49:03.854" v="9851" actId="1036"/>
        <pc:sldMkLst>
          <pc:docMk/>
          <pc:sldMk cId="2105842685" sldId="537"/>
        </pc:sldMkLst>
        <pc:spChg chg="mod">
          <ac:chgData name="Laurence MALLET" userId="25998a60-5687-47c5-b3c8-fa3d193ddb17" providerId="ADAL" clId="{E595EBAE-B6A6-46C7-9DA6-FFE5093D5CD7}" dt="2023-11-27T16:02:33.404" v="9585" actId="20577"/>
          <ac:spMkLst>
            <pc:docMk/>
            <pc:sldMk cId="2105842685" sldId="537"/>
            <ac:spMk id="2" creationId="{00000000-0000-0000-0000-000000000000}"/>
          </ac:spMkLst>
        </pc:spChg>
        <pc:picChg chg="add del mod">
          <ac:chgData name="Laurence MALLET" userId="25998a60-5687-47c5-b3c8-fa3d193ddb17" providerId="ADAL" clId="{E595EBAE-B6A6-46C7-9DA6-FFE5093D5CD7}" dt="2023-11-27T17:43:56.286" v="9787" actId="478"/>
          <ac:picMkLst>
            <pc:docMk/>
            <pc:sldMk cId="2105842685" sldId="537"/>
            <ac:picMk id="3" creationId="{C5BC0355-6E70-7990-74E7-0F6C82CF4414}"/>
          </ac:picMkLst>
        </pc:picChg>
        <pc:picChg chg="del">
          <ac:chgData name="Laurence MALLET" userId="25998a60-5687-47c5-b3c8-fa3d193ddb17" providerId="ADAL" clId="{E595EBAE-B6A6-46C7-9DA6-FFE5093D5CD7}" dt="2023-11-27T17:43:58.290" v="9788" actId="478"/>
          <ac:picMkLst>
            <pc:docMk/>
            <pc:sldMk cId="2105842685" sldId="537"/>
            <ac:picMk id="4" creationId="{85882604-9281-D0A1-0412-4F4EFAB83250}"/>
          </ac:picMkLst>
        </pc:picChg>
        <pc:picChg chg="add del mod">
          <ac:chgData name="Laurence MALLET" userId="25998a60-5687-47c5-b3c8-fa3d193ddb17" providerId="ADAL" clId="{E595EBAE-B6A6-46C7-9DA6-FFE5093D5CD7}" dt="2023-11-27T17:46:41.271" v="9821" actId="478"/>
          <ac:picMkLst>
            <pc:docMk/>
            <pc:sldMk cId="2105842685" sldId="537"/>
            <ac:picMk id="6" creationId="{15FEAAA9-5FC0-0E34-DF18-4FB26ABA1DC5}"/>
          </ac:picMkLst>
        </pc:picChg>
        <pc:picChg chg="add mod">
          <ac:chgData name="Laurence MALLET" userId="25998a60-5687-47c5-b3c8-fa3d193ddb17" providerId="ADAL" clId="{E595EBAE-B6A6-46C7-9DA6-FFE5093D5CD7}" dt="2023-11-27T17:45:11.764" v="9809" actId="1037"/>
          <ac:picMkLst>
            <pc:docMk/>
            <pc:sldMk cId="2105842685" sldId="537"/>
            <ac:picMk id="8" creationId="{DB92991E-1F3E-AD8B-9F3F-A96747CEA771}"/>
          </ac:picMkLst>
        </pc:picChg>
        <pc:picChg chg="add mod">
          <ac:chgData name="Laurence MALLET" userId="25998a60-5687-47c5-b3c8-fa3d193ddb17" providerId="ADAL" clId="{E595EBAE-B6A6-46C7-9DA6-FFE5093D5CD7}" dt="2023-11-27T17:45:34.320" v="9811" actId="1076"/>
          <ac:picMkLst>
            <pc:docMk/>
            <pc:sldMk cId="2105842685" sldId="537"/>
            <ac:picMk id="10" creationId="{9F23E602-6FDA-BE35-54E8-0C2F261FD00D}"/>
          </ac:picMkLst>
        </pc:picChg>
        <pc:picChg chg="add del mod">
          <ac:chgData name="Laurence MALLET" userId="25998a60-5687-47c5-b3c8-fa3d193ddb17" providerId="ADAL" clId="{E595EBAE-B6A6-46C7-9DA6-FFE5093D5CD7}" dt="2023-11-27T17:46:24.501" v="9815" actId="478"/>
          <ac:picMkLst>
            <pc:docMk/>
            <pc:sldMk cId="2105842685" sldId="537"/>
            <ac:picMk id="12" creationId="{51EA36EB-77B3-D865-533A-AD89F5B4A5AB}"/>
          </ac:picMkLst>
        </pc:picChg>
        <pc:picChg chg="add mod">
          <ac:chgData name="Laurence MALLET" userId="25998a60-5687-47c5-b3c8-fa3d193ddb17" providerId="ADAL" clId="{E595EBAE-B6A6-46C7-9DA6-FFE5093D5CD7}" dt="2023-11-27T17:46:32.503" v="9820" actId="1035"/>
          <ac:picMkLst>
            <pc:docMk/>
            <pc:sldMk cId="2105842685" sldId="537"/>
            <ac:picMk id="14" creationId="{E6E7C54D-066C-9277-9A28-E28FE8F2596F}"/>
          </ac:picMkLst>
        </pc:picChg>
        <pc:picChg chg="add mod">
          <ac:chgData name="Laurence MALLET" userId="25998a60-5687-47c5-b3c8-fa3d193ddb17" providerId="ADAL" clId="{E595EBAE-B6A6-46C7-9DA6-FFE5093D5CD7}" dt="2023-11-27T17:47:17.403" v="9823" actId="1076"/>
          <ac:picMkLst>
            <pc:docMk/>
            <pc:sldMk cId="2105842685" sldId="537"/>
            <ac:picMk id="16" creationId="{56D81973-E476-3F5E-153C-0F1C96F12263}"/>
          </ac:picMkLst>
        </pc:picChg>
        <pc:picChg chg="add mod">
          <ac:chgData name="Laurence MALLET" userId="25998a60-5687-47c5-b3c8-fa3d193ddb17" providerId="ADAL" clId="{E595EBAE-B6A6-46C7-9DA6-FFE5093D5CD7}" dt="2023-11-27T17:47:47.921" v="9826" actId="1035"/>
          <ac:picMkLst>
            <pc:docMk/>
            <pc:sldMk cId="2105842685" sldId="537"/>
            <ac:picMk id="18" creationId="{2EB54A0D-B3DB-FD51-8B16-9EE0B59388FD}"/>
          </ac:picMkLst>
        </pc:picChg>
        <pc:picChg chg="add mod ord">
          <ac:chgData name="Laurence MALLET" userId="25998a60-5687-47c5-b3c8-fa3d193ddb17" providerId="ADAL" clId="{E595EBAE-B6A6-46C7-9DA6-FFE5093D5CD7}" dt="2023-11-27T17:49:03.854" v="9851" actId="1036"/>
          <ac:picMkLst>
            <pc:docMk/>
            <pc:sldMk cId="2105842685" sldId="537"/>
            <ac:picMk id="20" creationId="{A606E524-25E1-D807-7A37-34F3CDBB050E}"/>
          </ac:picMkLst>
        </pc:picChg>
      </pc:sldChg>
      <pc:sldChg chg="del">
        <pc:chgData name="Laurence MALLET" userId="25998a60-5687-47c5-b3c8-fa3d193ddb17" providerId="ADAL" clId="{E595EBAE-B6A6-46C7-9DA6-FFE5093D5CD7}" dt="2023-11-24T09:47:35.342" v="273" actId="2696"/>
        <pc:sldMkLst>
          <pc:docMk/>
          <pc:sldMk cId="1683284238" sldId="538"/>
        </pc:sldMkLst>
      </pc:sldChg>
      <pc:sldChg chg="addSp delSp modSp del mod">
        <pc:chgData name="Laurence MALLET" userId="25998a60-5687-47c5-b3c8-fa3d193ddb17" providerId="ADAL" clId="{E595EBAE-B6A6-46C7-9DA6-FFE5093D5CD7}" dt="2023-11-27T17:43:20.292" v="9785" actId="47"/>
        <pc:sldMkLst>
          <pc:docMk/>
          <pc:sldMk cId="2892124071" sldId="539"/>
        </pc:sldMkLst>
        <pc:spChg chg="mod">
          <ac:chgData name="Laurence MALLET" userId="25998a60-5687-47c5-b3c8-fa3d193ddb17" providerId="ADAL" clId="{E595EBAE-B6A6-46C7-9DA6-FFE5093D5CD7}" dt="2023-11-27T16:02:15.585" v="9571" actId="20577"/>
          <ac:spMkLst>
            <pc:docMk/>
            <pc:sldMk cId="2892124071" sldId="539"/>
            <ac:spMk id="2" creationId="{00000000-0000-0000-0000-000000000000}"/>
          </ac:spMkLst>
        </pc:spChg>
        <pc:picChg chg="add del mod">
          <ac:chgData name="Laurence MALLET" userId="25998a60-5687-47c5-b3c8-fa3d193ddb17" providerId="ADAL" clId="{E595EBAE-B6A6-46C7-9DA6-FFE5093D5CD7}" dt="2023-11-27T16:17:19.447" v="9596" actId="478"/>
          <ac:picMkLst>
            <pc:docMk/>
            <pc:sldMk cId="2892124071" sldId="539"/>
            <ac:picMk id="4" creationId="{66F74FCE-EB62-D08B-3801-FBCE7B504280}"/>
          </ac:picMkLst>
        </pc:picChg>
        <pc:picChg chg="add mod">
          <ac:chgData name="Laurence MALLET" userId="25998a60-5687-47c5-b3c8-fa3d193ddb17" providerId="ADAL" clId="{E595EBAE-B6A6-46C7-9DA6-FFE5093D5CD7}" dt="2023-11-27T17:24:36.480" v="9673" actId="1038"/>
          <ac:picMkLst>
            <pc:docMk/>
            <pc:sldMk cId="2892124071" sldId="539"/>
            <ac:picMk id="6" creationId="{920B3EAF-680D-1EAD-1523-C63EE60BA472}"/>
          </ac:picMkLst>
        </pc:picChg>
        <pc:picChg chg="del">
          <ac:chgData name="Laurence MALLET" userId="25998a60-5687-47c5-b3c8-fa3d193ddb17" providerId="ADAL" clId="{E595EBAE-B6A6-46C7-9DA6-FFE5093D5CD7}" dt="2023-11-27T16:12:43.818" v="9590" actId="478"/>
          <ac:picMkLst>
            <pc:docMk/>
            <pc:sldMk cId="2892124071" sldId="539"/>
            <ac:picMk id="7" creationId="{95E2AD13-1707-4EBE-A47D-9610FC2E1005}"/>
          </ac:picMkLst>
        </pc:picChg>
        <pc:picChg chg="add del mod">
          <ac:chgData name="Laurence MALLET" userId="25998a60-5687-47c5-b3c8-fa3d193ddb17" providerId="ADAL" clId="{E595EBAE-B6A6-46C7-9DA6-FFE5093D5CD7}" dt="2023-11-27T16:20:42.139" v="9601" actId="478"/>
          <ac:picMkLst>
            <pc:docMk/>
            <pc:sldMk cId="2892124071" sldId="539"/>
            <ac:picMk id="9" creationId="{137433EC-BB34-5851-B9DB-7406453184D5}"/>
          </ac:picMkLst>
        </pc:picChg>
        <pc:picChg chg="add mod">
          <ac:chgData name="Laurence MALLET" userId="25998a60-5687-47c5-b3c8-fa3d193ddb17" providerId="ADAL" clId="{E595EBAE-B6A6-46C7-9DA6-FFE5093D5CD7}" dt="2023-11-27T17:31:47.958" v="9689" actId="1037"/>
          <ac:picMkLst>
            <pc:docMk/>
            <pc:sldMk cId="2892124071" sldId="539"/>
            <ac:picMk id="11" creationId="{AB501348-4FAB-A6AD-66EF-6AB89D6B22A7}"/>
          </ac:picMkLst>
        </pc:picChg>
        <pc:picChg chg="add mod">
          <ac:chgData name="Laurence MALLET" userId="25998a60-5687-47c5-b3c8-fa3d193ddb17" providerId="ADAL" clId="{E595EBAE-B6A6-46C7-9DA6-FFE5093D5CD7}" dt="2023-11-27T17:31:52.145" v="9691" actId="1037"/>
          <ac:picMkLst>
            <pc:docMk/>
            <pc:sldMk cId="2892124071" sldId="539"/>
            <ac:picMk id="13" creationId="{F5BBC376-B808-626B-B870-EE78FB76B8F6}"/>
          </ac:picMkLst>
        </pc:picChg>
        <pc:picChg chg="add mod">
          <ac:chgData name="Laurence MALLET" userId="25998a60-5687-47c5-b3c8-fa3d193ddb17" providerId="ADAL" clId="{E595EBAE-B6A6-46C7-9DA6-FFE5093D5CD7}" dt="2023-11-27T17:24:32.593" v="9672" actId="1036"/>
          <ac:picMkLst>
            <pc:docMk/>
            <pc:sldMk cId="2892124071" sldId="539"/>
            <ac:picMk id="15" creationId="{8C1B3E9A-5011-7833-4E49-8DDF8F8E5591}"/>
          </ac:picMkLst>
        </pc:picChg>
        <pc:picChg chg="add mod">
          <ac:chgData name="Laurence MALLET" userId="25998a60-5687-47c5-b3c8-fa3d193ddb17" providerId="ADAL" clId="{E595EBAE-B6A6-46C7-9DA6-FFE5093D5CD7}" dt="2023-11-27T17:31:55.875" v="9693" actId="1035"/>
          <ac:picMkLst>
            <pc:docMk/>
            <pc:sldMk cId="2892124071" sldId="539"/>
            <ac:picMk id="17" creationId="{50C3F4DF-63B4-C5B5-7F84-1F37E8BDD533}"/>
          </ac:picMkLst>
        </pc:picChg>
        <pc:picChg chg="add del mod">
          <ac:chgData name="Laurence MALLET" userId="25998a60-5687-47c5-b3c8-fa3d193ddb17" providerId="ADAL" clId="{E595EBAE-B6A6-46C7-9DA6-FFE5093D5CD7}" dt="2023-11-27T17:26:07.272" v="9676" actId="478"/>
          <ac:picMkLst>
            <pc:docMk/>
            <pc:sldMk cId="2892124071" sldId="539"/>
            <ac:picMk id="19" creationId="{8038D6CC-61DE-3D42-6604-39E9BF216397}"/>
          </ac:picMkLst>
        </pc:picChg>
        <pc:picChg chg="add del mod">
          <ac:chgData name="Laurence MALLET" userId="25998a60-5687-47c5-b3c8-fa3d193ddb17" providerId="ADAL" clId="{E595EBAE-B6A6-46C7-9DA6-FFE5093D5CD7}" dt="2023-11-27T17:32:59.861" v="9695" actId="478"/>
          <ac:picMkLst>
            <pc:docMk/>
            <pc:sldMk cId="2892124071" sldId="539"/>
            <ac:picMk id="21" creationId="{3BFD2B90-968D-6638-E336-249945BA4AD0}"/>
          </ac:picMkLst>
        </pc:picChg>
        <pc:picChg chg="add del mod">
          <ac:chgData name="Laurence MALLET" userId="25998a60-5687-47c5-b3c8-fa3d193ddb17" providerId="ADAL" clId="{E595EBAE-B6A6-46C7-9DA6-FFE5093D5CD7}" dt="2023-11-27T17:33:21.414" v="9699" actId="478"/>
          <ac:picMkLst>
            <pc:docMk/>
            <pc:sldMk cId="2892124071" sldId="539"/>
            <ac:picMk id="23" creationId="{D6EC52F1-9B22-2638-9B14-2F84C0D28F69}"/>
          </ac:picMkLst>
        </pc:picChg>
        <pc:picChg chg="add mod">
          <ac:chgData name="Laurence MALLET" userId="25998a60-5687-47c5-b3c8-fa3d193ddb17" providerId="ADAL" clId="{E595EBAE-B6A6-46C7-9DA6-FFE5093D5CD7}" dt="2023-11-27T17:33:05.197" v="9697" actId="1076"/>
          <ac:picMkLst>
            <pc:docMk/>
            <pc:sldMk cId="2892124071" sldId="539"/>
            <ac:picMk id="25" creationId="{1F4BDAAB-D81D-3C01-EB9D-7BA69A8CFDA5}"/>
          </ac:picMkLst>
        </pc:picChg>
        <pc:picChg chg="add del mod">
          <ac:chgData name="Laurence MALLET" userId="25998a60-5687-47c5-b3c8-fa3d193ddb17" providerId="ADAL" clId="{E595EBAE-B6A6-46C7-9DA6-FFE5093D5CD7}" dt="2023-11-27T17:33:37.295" v="9702" actId="478"/>
          <ac:picMkLst>
            <pc:docMk/>
            <pc:sldMk cId="2892124071" sldId="539"/>
            <ac:picMk id="27" creationId="{4005163E-937B-9A32-D8CF-BB270F775773}"/>
          </ac:picMkLst>
        </pc:picChg>
        <pc:picChg chg="add mod">
          <ac:chgData name="Laurence MALLET" userId="25998a60-5687-47c5-b3c8-fa3d193ddb17" providerId="ADAL" clId="{E595EBAE-B6A6-46C7-9DA6-FFE5093D5CD7}" dt="2023-11-27T17:33:42.198" v="9704" actId="1076"/>
          <ac:picMkLst>
            <pc:docMk/>
            <pc:sldMk cId="2892124071" sldId="539"/>
            <ac:picMk id="29" creationId="{032EDBDD-47E1-EF7A-2364-B64F564C28C6}"/>
          </ac:picMkLst>
        </pc:picChg>
        <pc:picChg chg="add del mod">
          <ac:chgData name="Laurence MALLET" userId="25998a60-5687-47c5-b3c8-fa3d193ddb17" providerId="ADAL" clId="{E595EBAE-B6A6-46C7-9DA6-FFE5093D5CD7}" dt="2023-11-27T17:34:25.419" v="9707" actId="478"/>
          <ac:picMkLst>
            <pc:docMk/>
            <pc:sldMk cId="2892124071" sldId="539"/>
            <ac:picMk id="31" creationId="{5126648F-FE1C-248A-3199-5968B8FF49FD}"/>
          </ac:picMkLst>
        </pc:picChg>
        <pc:picChg chg="add mod">
          <ac:chgData name="Laurence MALLET" userId="25998a60-5687-47c5-b3c8-fa3d193ddb17" providerId="ADAL" clId="{E595EBAE-B6A6-46C7-9DA6-FFE5093D5CD7}" dt="2023-11-27T17:34:33.241" v="9709" actId="1076"/>
          <ac:picMkLst>
            <pc:docMk/>
            <pc:sldMk cId="2892124071" sldId="539"/>
            <ac:picMk id="33" creationId="{CE4920B4-D8B4-6A40-AA99-C5289FB6E640}"/>
          </ac:picMkLst>
        </pc:picChg>
        <pc:picChg chg="add mod">
          <ac:chgData name="Laurence MALLET" userId="25998a60-5687-47c5-b3c8-fa3d193ddb17" providerId="ADAL" clId="{E595EBAE-B6A6-46C7-9DA6-FFE5093D5CD7}" dt="2023-11-27T17:35:05.970" v="9711" actId="1076"/>
          <ac:picMkLst>
            <pc:docMk/>
            <pc:sldMk cId="2892124071" sldId="539"/>
            <ac:picMk id="35" creationId="{901DB848-14D7-67CE-2830-2A67BC1EC262}"/>
          </ac:picMkLst>
        </pc:picChg>
        <pc:picChg chg="add mod">
          <ac:chgData name="Laurence MALLET" userId="25998a60-5687-47c5-b3c8-fa3d193ddb17" providerId="ADAL" clId="{E595EBAE-B6A6-46C7-9DA6-FFE5093D5CD7}" dt="2023-11-27T17:35:23.874" v="9713" actId="1076"/>
          <ac:picMkLst>
            <pc:docMk/>
            <pc:sldMk cId="2892124071" sldId="539"/>
            <ac:picMk id="37" creationId="{250F4779-355F-510B-43FA-048D871D23E3}"/>
          </ac:picMkLst>
        </pc:picChg>
      </pc:sldChg>
      <pc:sldChg chg="del">
        <pc:chgData name="Laurence MALLET" userId="25998a60-5687-47c5-b3c8-fa3d193ddb17" providerId="ADAL" clId="{E595EBAE-B6A6-46C7-9DA6-FFE5093D5CD7}" dt="2023-11-27T15:13:39.245" v="8780" actId="2696"/>
        <pc:sldMkLst>
          <pc:docMk/>
          <pc:sldMk cId="430184806" sldId="540"/>
        </pc:sldMkLst>
      </pc:sldChg>
      <pc:sldChg chg="del">
        <pc:chgData name="Laurence MALLET" userId="25998a60-5687-47c5-b3c8-fa3d193ddb17" providerId="ADAL" clId="{E595EBAE-B6A6-46C7-9DA6-FFE5093D5CD7}" dt="2023-11-27T09:45:20.736" v="4307" actId="2696"/>
        <pc:sldMkLst>
          <pc:docMk/>
          <pc:sldMk cId="4064382393" sldId="541"/>
        </pc:sldMkLst>
      </pc:sldChg>
      <pc:sldChg chg="del">
        <pc:chgData name="Laurence MALLET" userId="25998a60-5687-47c5-b3c8-fa3d193ddb17" providerId="ADAL" clId="{E595EBAE-B6A6-46C7-9DA6-FFE5093D5CD7}" dt="2023-11-24T09:47:35.342" v="273" actId="2696"/>
        <pc:sldMkLst>
          <pc:docMk/>
          <pc:sldMk cId="806295443" sldId="543"/>
        </pc:sldMkLst>
      </pc:sldChg>
      <pc:sldChg chg="del">
        <pc:chgData name="Laurence MALLET" userId="25998a60-5687-47c5-b3c8-fa3d193ddb17" providerId="ADAL" clId="{E595EBAE-B6A6-46C7-9DA6-FFE5093D5CD7}" dt="2023-11-27T09:45:20.736" v="4307" actId="2696"/>
        <pc:sldMkLst>
          <pc:docMk/>
          <pc:sldMk cId="2030663946" sldId="544"/>
        </pc:sldMkLst>
      </pc:sldChg>
      <pc:sldChg chg="del">
        <pc:chgData name="Laurence MALLET" userId="25998a60-5687-47c5-b3c8-fa3d193ddb17" providerId="ADAL" clId="{E595EBAE-B6A6-46C7-9DA6-FFE5093D5CD7}" dt="2023-11-27T09:50:19.493" v="4381" actId="2696"/>
        <pc:sldMkLst>
          <pc:docMk/>
          <pc:sldMk cId="145983639" sldId="545"/>
        </pc:sldMkLst>
      </pc:sldChg>
      <pc:sldChg chg="del">
        <pc:chgData name="Laurence MALLET" userId="25998a60-5687-47c5-b3c8-fa3d193ddb17" providerId="ADAL" clId="{E595EBAE-B6A6-46C7-9DA6-FFE5093D5CD7}" dt="2023-11-27T09:45:20.736" v="4307" actId="2696"/>
        <pc:sldMkLst>
          <pc:docMk/>
          <pc:sldMk cId="180144621" sldId="546"/>
        </pc:sldMkLst>
      </pc:sldChg>
      <pc:sldChg chg="modSp mod ord">
        <pc:chgData name="Laurence MALLET" userId="25998a60-5687-47c5-b3c8-fa3d193ddb17" providerId="ADAL" clId="{E595EBAE-B6A6-46C7-9DA6-FFE5093D5CD7}" dt="2023-11-27T15:13:50.254" v="8790" actId="20577"/>
        <pc:sldMkLst>
          <pc:docMk/>
          <pc:sldMk cId="3473751196" sldId="547"/>
        </pc:sldMkLst>
        <pc:spChg chg="mod">
          <ac:chgData name="Laurence MALLET" userId="25998a60-5687-47c5-b3c8-fa3d193ddb17" providerId="ADAL" clId="{E595EBAE-B6A6-46C7-9DA6-FFE5093D5CD7}" dt="2023-11-27T15:13:50.254" v="8790" actId="20577"/>
          <ac:spMkLst>
            <pc:docMk/>
            <pc:sldMk cId="3473751196" sldId="547"/>
            <ac:spMk id="2" creationId="{00000000-0000-0000-0000-000000000000}"/>
          </ac:spMkLst>
        </pc:spChg>
      </pc:sldChg>
      <pc:sldChg chg="modSp mod">
        <pc:chgData name="Laurence MALLET" userId="25998a60-5687-47c5-b3c8-fa3d193ddb17" providerId="ADAL" clId="{E595EBAE-B6A6-46C7-9DA6-FFE5093D5CD7}" dt="2023-11-27T15:02:46.950" v="8753" actId="6549"/>
        <pc:sldMkLst>
          <pc:docMk/>
          <pc:sldMk cId="2821256035" sldId="548"/>
        </pc:sldMkLst>
        <pc:spChg chg="mod">
          <ac:chgData name="Laurence MALLET" userId="25998a60-5687-47c5-b3c8-fa3d193ddb17" providerId="ADAL" clId="{E595EBAE-B6A6-46C7-9DA6-FFE5093D5CD7}" dt="2023-11-27T15:02:40.514" v="8752" actId="313"/>
          <ac:spMkLst>
            <pc:docMk/>
            <pc:sldMk cId="2821256035" sldId="548"/>
            <ac:spMk id="2" creationId="{00000000-0000-0000-0000-000000000000}"/>
          </ac:spMkLst>
        </pc:spChg>
        <pc:spChg chg="mod">
          <ac:chgData name="Laurence MALLET" userId="25998a60-5687-47c5-b3c8-fa3d193ddb17" providerId="ADAL" clId="{E595EBAE-B6A6-46C7-9DA6-FFE5093D5CD7}" dt="2023-11-27T15:02:46.950" v="8753" actId="6549"/>
          <ac:spMkLst>
            <pc:docMk/>
            <pc:sldMk cId="2821256035" sldId="548"/>
            <ac:spMk id="9" creationId="{19B25B97-A5DA-6500-A34D-7990257EA516}"/>
          </ac:spMkLst>
        </pc:spChg>
      </pc:sldChg>
      <pc:sldChg chg="addSp delSp modSp mod">
        <pc:chgData name="Laurence MALLET" userId="25998a60-5687-47c5-b3c8-fa3d193ddb17" providerId="ADAL" clId="{E595EBAE-B6A6-46C7-9DA6-FFE5093D5CD7}" dt="2023-11-27T14:52:56.270" v="8385" actId="6549"/>
        <pc:sldMkLst>
          <pc:docMk/>
          <pc:sldMk cId="1006191740" sldId="549"/>
        </pc:sldMkLst>
        <pc:spChg chg="mod">
          <ac:chgData name="Laurence MALLET" userId="25998a60-5687-47c5-b3c8-fa3d193ddb17" providerId="ADAL" clId="{E595EBAE-B6A6-46C7-9DA6-FFE5093D5CD7}" dt="2023-11-27T14:01:48.017" v="7051" actId="20577"/>
          <ac:spMkLst>
            <pc:docMk/>
            <pc:sldMk cId="1006191740" sldId="549"/>
            <ac:spMk id="2" creationId="{00000000-0000-0000-0000-000000000000}"/>
          </ac:spMkLst>
        </pc:spChg>
        <pc:spChg chg="add mod">
          <ac:chgData name="Laurence MALLET" userId="25998a60-5687-47c5-b3c8-fa3d193ddb17" providerId="ADAL" clId="{E595EBAE-B6A6-46C7-9DA6-FFE5093D5CD7}" dt="2023-11-27T14:52:56.270" v="8385" actId="6549"/>
          <ac:spMkLst>
            <pc:docMk/>
            <pc:sldMk cId="1006191740" sldId="549"/>
            <ac:spMk id="3" creationId="{CBD3A701-C6EA-FB5F-7B40-D3AD2EFCC41D}"/>
          </ac:spMkLst>
        </pc:spChg>
        <pc:spChg chg="del mod">
          <ac:chgData name="Laurence MALLET" userId="25998a60-5687-47c5-b3c8-fa3d193ddb17" providerId="ADAL" clId="{E595EBAE-B6A6-46C7-9DA6-FFE5093D5CD7}" dt="2023-11-27T13:52:07.900" v="5981" actId="478"/>
          <ac:spMkLst>
            <pc:docMk/>
            <pc:sldMk cId="1006191740" sldId="549"/>
            <ac:spMk id="9" creationId="{19B25B97-A5DA-6500-A34D-7990257EA516}"/>
          </ac:spMkLst>
        </pc:spChg>
      </pc:sldChg>
      <pc:sldChg chg="del">
        <pc:chgData name="Laurence MALLET" userId="25998a60-5687-47c5-b3c8-fa3d193ddb17" providerId="ADAL" clId="{E595EBAE-B6A6-46C7-9DA6-FFE5093D5CD7}" dt="2023-11-24T09:47:35.342" v="273" actId="2696"/>
        <pc:sldMkLst>
          <pc:docMk/>
          <pc:sldMk cId="1562727354" sldId="550"/>
        </pc:sldMkLst>
      </pc:sldChg>
      <pc:sldChg chg="delSp modSp mod ord">
        <pc:chgData name="Laurence MALLET" userId="25998a60-5687-47c5-b3c8-fa3d193ddb17" providerId="ADAL" clId="{E595EBAE-B6A6-46C7-9DA6-FFE5093D5CD7}" dt="2023-11-27T18:03:22.174" v="9907" actId="1036"/>
        <pc:sldMkLst>
          <pc:docMk/>
          <pc:sldMk cId="773352358" sldId="552"/>
        </pc:sldMkLst>
        <pc:spChg chg="mod">
          <ac:chgData name="Laurence MALLET" userId="25998a60-5687-47c5-b3c8-fa3d193ddb17" providerId="ADAL" clId="{E595EBAE-B6A6-46C7-9DA6-FFE5093D5CD7}" dt="2023-11-27T14:03:06.070" v="7111" actId="20577"/>
          <ac:spMkLst>
            <pc:docMk/>
            <pc:sldMk cId="773352358" sldId="552"/>
            <ac:spMk id="2" creationId="{00000000-0000-0000-0000-000000000000}"/>
          </ac:spMkLst>
        </pc:spChg>
        <pc:spChg chg="del mod">
          <ac:chgData name="Laurence MALLET" userId="25998a60-5687-47c5-b3c8-fa3d193ddb17" providerId="ADAL" clId="{E595EBAE-B6A6-46C7-9DA6-FFE5093D5CD7}" dt="2023-11-27T15:12:49.609" v="8770" actId="478"/>
          <ac:spMkLst>
            <pc:docMk/>
            <pc:sldMk cId="773352358" sldId="552"/>
            <ac:spMk id="3" creationId="{388398F6-493D-B5C1-3F5F-463E0F5EC8EF}"/>
          </ac:spMkLst>
        </pc:spChg>
        <pc:spChg chg="mod">
          <ac:chgData name="Laurence MALLET" userId="25998a60-5687-47c5-b3c8-fa3d193ddb17" providerId="ADAL" clId="{E595EBAE-B6A6-46C7-9DA6-FFE5093D5CD7}" dt="2023-11-27T18:03:22.174" v="9907" actId="1036"/>
          <ac:spMkLst>
            <pc:docMk/>
            <pc:sldMk cId="773352358" sldId="552"/>
            <ac:spMk id="9" creationId="{19B25B97-A5DA-6500-A34D-7990257EA516}"/>
          </ac:spMkLst>
        </pc:spChg>
      </pc:sldChg>
      <pc:sldChg chg="del">
        <pc:chgData name="Laurence MALLET" userId="25998a60-5687-47c5-b3c8-fa3d193ddb17" providerId="ADAL" clId="{E595EBAE-B6A6-46C7-9DA6-FFE5093D5CD7}" dt="2023-11-24T09:47:35.342" v="273" actId="2696"/>
        <pc:sldMkLst>
          <pc:docMk/>
          <pc:sldMk cId="952701927" sldId="553"/>
        </pc:sldMkLst>
      </pc:sldChg>
      <pc:sldChg chg="addSp delSp modSp add mod">
        <pc:chgData name="Laurence MALLET" userId="25998a60-5687-47c5-b3c8-fa3d193ddb17" providerId="ADAL" clId="{E595EBAE-B6A6-46C7-9DA6-FFE5093D5CD7}" dt="2023-11-24T10:35:07.341" v="958" actId="1035"/>
        <pc:sldMkLst>
          <pc:docMk/>
          <pc:sldMk cId="348751214" sldId="555"/>
        </pc:sldMkLst>
        <pc:spChg chg="mod">
          <ac:chgData name="Laurence MALLET" userId="25998a60-5687-47c5-b3c8-fa3d193ddb17" providerId="ADAL" clId="{E595EBAE-B6A6-46C7-9DA6-FFE5093D5CD7}" dt="2023-11-24T10:27:22.218" v="378" actId="20577"/>
          <ac:spMkLst>
            <pc:docMk/>
            <pc:sldMk cId="348751214" sldId="555"/>
            <ac:spMk id="2" creationId="{00000000-0000-0000-0000-000000000000}"/>
          </ac:spMkLst>
        </pc:spChg>
        <pc:spChg chg="add mod">
          <ac:chgData name="Laurence MALLET" userId="25998a60-5687-47c5-b3c8-fa3d193ddb17" providerId="ADAL" clId="{E595EBAE-B6A6-46C7-9DA6-FFE5093D5CD7}" dt="2023-11-24T10:35:00.094" v="954" actId="1037"/>
          <ac:spMkLst>
            <pc:docMk/>
            <pc:sldMk cId="348751214" sldId="555"/>
            <ac:spMk id="9" creationId="{E055A662-30B7-6448-259D-DD48092B2F16}"/>
          </ac:spMkLst>
        </pc:spChg>
        <pc:spChg chg="add mod">
          <ac:chgData name="Laurence MALLET" userId="25998a60-5687-47c5-b3c8-fa3d193ddb17" providerId="ADAL" clId="{E595EBAE-B6A6-46C7-9DA6-FFE5093D5CD7}" dt="2023-11-24T10:35:00.094" v="954" actId="1037"/>
          <ac:spMkLst>
            <pc:docMk/>
            <pc:sldMk cId="348751214" sldId="555"/>
            <ac:spMk id="12" creationId="{6DCD5E8B-2512-9A35-3A73-515F13E3B148}"/>
          </ac:spMkLst>
        </pc:spChg>
        <pc:spChg chg="del">
          <ac:chgData name="Laurence MALLET" userId="25998a60-5687-47c5-b3c8-fa3d193ddb17" providerId="ADAL" clId="{E595EBAE-B6A6-46C7-9DA6-FFE5093D5CD7}" dt="2023-11-24T10:24:54.639" v="309" actId="478"/>
          <ac:spMkLst>
            <pc:docMk/>
            <pc:sldMk cId="348751214" sldId="555"/>
            <ac:spMk id="17" creationId="{84A19050-757F-CF9A-07C3-4C2C149FD2F8}"/>
          </ac:spMkLst>
        </pc:spChg>
        <pc:spChg chg="del">
          <ac:chgData name="Laurence MALLET" userId="25998a60-5687-47c5-b3c8-fa3d193ddb17" providerId="ADAL" clId="{E595EBAE-B6A6-46C7-9DA6-FFE5093D5CD7}" dt="2023-11-24T10:24:57.214" v="310" actId="478"/>
          <ac:spMkLst>
            <pc:docMk/>
            <pc:sldMk cId="348751214" sldId="555"/>
            <ac:spMk id="19" creationId="{B69C47A6-116F-3D0B-6C11-3BEA39F0D493}"/>
          </ac:spMkLst>
        </pc:spChg>
        <pc:picChg chg="add del mod">
          <ac:chgData name="Laurence MALLET" userId="25998a60-5687-47c5-b3c8-fa3d193ddb17" providerId="ADAL" clId="{E595EBAE-B6A6-46C7-9DA6-FFE5093D5CD7}" dt="2023-11-24T10:25:51.121" v="312" actId="478"/>
          <ac:picMkLst>
            <pc:docMk/>
            <pc:sldMk cId="348751214" sldId="555"/>
            <ac:picMk id="4" creationId="{F6D004B5-5904-ADE0-EAA8-E0723E772E60}"/>
          </ac:picMkLst>
        </pc:picChg>
        <pc:picChg chg="add del mod">
          <ac:chgData name="Laurence MALLET" userId="25998a60-5687-47c5-b3c8-fa3d193ddb17" providerId="ADAL" clId="{E595EBAE-B6A6-46C7-9DA6-FFE5093D5CD7}" dt="2023-11-24T10:26:51.914" v="333" actId="478"/>
          <ac:picMkLst>
            <pc:docMk/>
            <pc:sldMk cId="348751214" sldId="555"/>
            <ac:picMk id="6" creationId="{3DAAE5FE-38E7-F98F-720D-F63757620C81}"/>
          </ac:picMkLst>
        </pc:picChg>
        <pc:picChg chg="add mod">
          <ac:chgData name="Laurence MALLET" userId="25998a60-5687-47c5-b3c8-fa3d193ddb17" providerId="ADAL" clId="{E595EBAE-B6A6-46C7-9DA6-FFE5093D5CD7}" dt="2023-11-24T10:34:35.521" v="916" actId="1035"/>
          <ac:picMkLst>
            <pc:docMk/>
            <pc:sldMk cId="348751214" sldId="555"/>
            <ac:picMk id="8" creationId="{374F6185-CBA8-5004-6C84-9DEA4570404A}"/>
          </ac:picMkLst>
        </pc:picChg>
        <pc:picChg chg="mod">
          <ac:chgData name="Laurence MALLET" userId="25998a60-5687-47c5-b3c8-fa3d193ddb17" providerId="ADAL" clId="{E595EBAE-B6A6-46C7-9DA6-FFE5093D5CD7}" dt="2023-11-24T10:34:49.039" v="941" actId="1037"/>
          <ac:picMkLst>
            <pc:docMk/>
            <pc:sldMk cId="348751214" sldId="555"/>
            <ac:picMk id="10" creationId="{16285821-792A-C116-3BBD-901AB53BE662}"/>
          </ac:picMkLst>
        </pc:picChg>
        <pc:picChg chg="add mod">
          <ac:chgData name="Laurence MALLET" userId="25998a60-5687-47c5-b3c8-fa3d193ddb17" providerId="ADAL" clId="{E595EBAE-B6A6-46C7-9DA6-FFE5093D5CD7}" dt="2023-11-24T10:35:07.341" v="958" actId="1035"/>
          <ac:picMkLst>
            <pc:docMk/>
            <pc:sldMk cId="348751214" sldId="555"/>
            <ac:picMk id="11" creationId="{F4FC393C-7CB0-9B24-20CC-7C1F3A631AF1}"/>
          </ac:picMkLst>
        </pc:picChg>
        <pc:picChg chg="del">
          <ac:chgData name="Laurence MALLET" userId="25998a60-5687-47c5-b3c8-fa3d193ddb17" providerId="ADAL" clId="{E595EBAE-B6A6-46C7-9DA6-FFE5093D5CD7}" dt="2023-11-24T10:24:48.495" v="307" actId="478"/>
          <ac:picMkLst>
            <pc:docMk/>
            <pc:sldMk cId="348751214" sldId="555"/>
            <ac:picMk id="14" creationId="{27F77701-0DFE-CD30-17B6-09E332501153}"/>
          </ac:picMkLst>
        </pc:picChg>
        <pc:picChg chg="del">
          <ac:chgData name="Laurence MALLET" userId="25998a60-5687-47c5-b3c8-fa3d193ddb17" providerId="ADAL" clId="{E595EBAE-B6A6-46C7-9DA6-FFE5093D5CD7}" dt="2023-11-24T10:24:17.287" v="302" actId="478"/>
          <ac:picMkLst>
            <pc:docMk/>
            <pc:sldMk cId="348751214" sldId="555"/>
            <ac:picMk id="16" creationId="{17FD1DF4-9C31-E370-ECB8-5D542B68C362}"/>
          </ac:picMkLst>
        </pc:picChg>
        <pc:picChg chg="del">
          <ac:chgData name="Laurence MALLET" userId="25998a60-5687-47c5-b3c8-fa3d193ddb17" providerId="ADAL" clId="{E595EBAE-B6A6-46C7-9DA6-FFE5093D5CD7}" dt="2023-11-24T10:24:49.966" v="308" actId="478"/>
          <ac:picMkLst>
            <pc:docMk/>
            <pc:sldMk cId="348751214" sldId="555"/>
            <ac:picMk id="18" creationId="{DE5BC86C-4BE6-36F6-4B6F-5ADA247DAE7D}"/>
          </ac:picMkLst>
        </pc:picChg>
      </pc:sldChg>
      <pc:sldChg chg="addSp delSp modSp add del mod">
        <pc:chgData name="Laurence MALLET" userId="25998a60-5687-47c5-b3c8-fa3d193ddb17" providerId="ADAL" clId="{E595EBAE-B6A6-46C7-9DA6-FFE5093D5CD7}" dt="2023-11-27T14:18:24.415" v="7888" actId="2696"/>
        <pc:sldMkLst>
          <pc:docMk/>
          <pc:sldMk cId="2580922156" sldId="556"/>
        </pc:sldMkLst>
        <pc:spChg chg="mod">
          <ac:chgData name="Laurence MALLET" userId="25998a60-5687-47c5-b3c8-fa3d193ddb17" providerId="ADAL" clId="{E595EBAE-B6A6-46C7-9DA6-FFE5093D5CD7}" dt="2023-11-24T10:37:44.637" v="973" actId="6549"/>
          <ac:spMkLst>
            <pc:docMk/>
            <pc:sldMk cId="2580922156" sldId="556"/>
            <ac:spMk id="2" creationId="{00000000-0000-0000-0000-000000000000}"/>
          </ac:spMkLst>
        </pc:spChg>
        <pc:spChg chg="add mod">
          <ac:chgData name="Laurence MALLET" userId="25998a60-5687-47c5-b3c8-fa3d193ddb17" providerId="ADAL" clId="{E595EBAE-B6A6-46C7-9DA6-FFE5093D5CD7}" dt="2023-11-24T15:09:00.083" v="3014" actId="15"/>
          <ac:spMkLst>
            <pc:docMk/>
            <pc:sldMk cId="2580922156" sldId="556"/>
            <ac:spMk id="3" creationId="{8023F969-92EC-D8F2-0F9A-ABB8045B04C5}"/>
          </ac:spMkLst>
        </pc:spChg>
        <pc:spChg chg="del mod">
          <ac:chgData name="Laurence MALLET" userId="25998a60-5687-47c5-b3c8-fa3d193ddb17" providerId="ADAL" clId="{E595EBAE-B6A6-46C7-9DA6-FFE5093D5CD7}" dt="2023-11-24T15:08:38.012" v="3003" actId="478"/>
          <ac:spMkLst>
            <pc:docMk/>
            <pc:sldMk cId="2580922156" sldId="556"/>
            <ac:spMk id="9" creationId="{E055A662-30B7-6448-259D-DD48092B2F16}"/>
          </ac:spMkLst>
        </pc:spChg>
        <pc:spChg chg="del">
          <ac:chgData name="Laurence MALLET" userId="25998a60-5687-47c5-b3c8-fa3d193ddb17" providerId="ADAL" clId="{E595EBAE-B6A6-46C7-9DA6-FFE5093D5CD7}" dt="2023-11-24T15:08:41.233" v="3005" actId="478"/>
          <ac:spMkLst>
            <pc:docMk/>
            <pc:sldMk cId="2580922156" sldId="556"/>
            <ac:spMk id="12" creationId="{6DCD5E8B-2512-9A35-3A73-515F13E3B148}"/>
          </ac:spMkLst>
        </pc:spChg>
        <pc:picChg chg="del">
          <ac:chgData name="Laurence MALLET" userId="25998a60-5687-47c5-b3c8-fa3d193ddb17" providerId="ADAL" clId="{E595EBAE-B6A6-46C7-9DA6-FFE5093D5CD7}" dt="2023-11-24T10:37:00.236" v="960" actId="478"/>
          <ac:picMkLst>
            <pc:docMk/>
            <pc:sldMk cId="2580922156" sldId="556"/>
            <ac:picMk id="8" creationId="{374F6185-CBA8-5004-6C84-9DEA4570404A}"/>
          </ac:picMkLst>
        </pc:picChg>
        <pc:picChg chg="del">
          <ac:chgData name="Laurence MALLET" userId="25998a60-5687-47c5-b3c8-fa3d193ddb17" providerId="ADAL" clId="{E595EBAE-B6A6-46C7-9DA6-FFE5093D5CD7}" dt="2023-11-24T15:08:35.472" v="3001" actId="478"/>
          <ac:picMkLst>
            <pc:docMk/>
            <pc:sldMk cId="2580922156" sldId="556"/>
            <ac:picMk id="10" creationId="{16285821-792A-C116-3BBD-901AB53BE662}"/>
          </ac:picMkLst>
        </pc:picChg>
        <pc:picChg chg="del">
          <ac:chgData name="Laurence MALLET" userId="25998a60-5687-47c5-b3c8-fa3d193ddb17" providerId="ADAL" clId="{E595EBAE-B6A6-46C7-9DA6-FFE5093D5CD7}" dt="2023-11-24T15:08:39.318" v="3004" actId="478"/>
          <ac:picMkLst>
            <pc:docMk/>
            <pc:sldMk cId="2580922156" sldId="556"/>
            <ac:picMk id="11" creationId="{F4FC393C-7CB0-9B24-20CC-7C1F3A631AF1}"/>
          </ac:picMkLst>
        </pc:picChg>
      </pc:sldChg>
      <pc:sldChg chg="new del">
        <pc:chgData name="Laurence MALLET" userId="25998a60-5687-47c5-b3c8-fa3d193ddb17" providerId="ADAL" clId="{E595EBAE-B6A6-46C7-9DA6-FFE5093D5CD7}" dt="2023-11-24T11:02:56.276" v="1452" actId="680"/>
        <pc:sldMkLst>
          <pc:docMk/>
          <pc:sldMk cId="3166342555" sldId="557"/>
        </pc:sldMkLst>
      </pc:sldChg>
      <pc:sldChg chg="modSp add mod">
        <pc:chgData name="Laurence MALLET" userId="25998a60-5687-47c5-b3c8-fa3d193ddb17" providerId="ADAL" clId="{E595EBAE-B6A6-46C7-9DA6-FFE5093D5CD7}" dt="2023-11-27T07:53:45.899" v="4253" actId="6549"/>
        <pc:sldMkLst>
          <pc:docMk/>
          <pc:sldMk cId="3533160134" sldId="557"/>
        </pc:sldMkLst>
        <pc:spChg chg="mod">
          <ac:chgData name="Laurence MALLET" userId="25998a60-5687-47c5-b3c8-fa3d193ddb17" providerId="ADAL" clId="{E595EBAE-B6A6-46C7-9DA6-FFE5093D5CD7}" dt="2023-11-27T07:53:45.899" v="4253" actId="6549"/>
          <ac:spMkLst>
            <pc:docMk/>
            <pc:sldMk cId="3533160134" sldId="557"/>
            <ac:spMk id="6" creationId="{B1203E89-5DC7-C675-69CC-4E9C741FB8F1}"/>
          </ac:spMkLst>
        </pc:spChg>
      </pc:sldChg>
      <pc:sldChg chg="modSp mod">
        <pc:chgData name="Laurence MALLET" userId="25998a60-5687-47c5-b3c8-fa3d193ddb17" providerId="ADAL" clId="{E595EBAE-B6A6-46C7-9DA6-FFE5093D5CD7}" dt="2023-11-27T12:51:51.636" v="5945" actId="6549"/>
        <pc:sldMkLst>
          <pc:docMk/>
          <pc:sldMk cId="647898288" sldId="558"/>
        </pc:sldMkLst>
        <pc:spChg chg="mod">
          <ac:chgData name="Laurence MALLET" userId="25998a60-5687-47c5-b3c8-fa3d193ddb17" providerId="ADAL" clId="{E595EBAE-B6A6-46C7-9DA6-FFE5093D5CD7}" dt="2023-11-27T12:51:51.636" v="5945" actId="6549"/>
          <ac:spMkLst>
            <pc:docMk/>
            <pc:sldMk cId="647898288" sldId="558"/>
            <ac:spMk id="3" creationId="{65F5EEB6-4F7D-9F1A-6C77-37B952FBFF30}"/>
          </ac:spMkLst>
        </pc:spChg>
        <pc:picChg chg="mod">
          <ac:chgData name="Laurence MALLET" userId="25998a60-5687-47c5-b3c8-fa3d193ddb17" providerId="ADAL" clId="{E595EBAE-B6A6-46C7-9DA6-FFE5093D5CD7}" dt="2023-11-27T11:14:37.600" v="4783" actId="1035"/>
          <ac:picMkLst>
            <pc:docMk/>
            <pc:sldMk cId="647898288" sldId="558"/>
            <ac:picMk id="9" creationId="{360005B7-0916-126B-329C-DF82D542E0FB}"/>
          </ac:picMkLst>
        </pc:picChg>
      </pc:sldChg>
      <pc:sldChg chg="add del">
        <pc:chgData name="Laurence MALLET" userId="25998a60-5687-47c5-b3c8-fa3d193ddb17" providerId="ADAL" clId="{E595EBAE-B6A6-46C7-9DA6-FFE5093D5CD7}" dt="2023-11-27T15:07:09.686" v="8754" actId="2696"/>
        <pc:sldMkLst>
          <pc:docMk/>
          <pc:sldMk cId="2551945827" sldId="559"/>
        </pc:sldMkLst>
      </pc:sldChg>
      <pc:sldChg chg="modSp add mod">
        <pc:chgData name="Laurence MALLET" userId="25998a60-5687-47c5-b3c8-fa3d193ddb17" providerId="ADAL" clId="{E595EBAE-B6A6-46C7-9DA6-FFE5093D5CD7}" dt="2023-11-27T15:19:01.662" v="8958" actId="20577"/>
        <pc:sldMkLst>
          <pc:docMk/>
          <pc:sldMk cId="1435343522" sldId="560"/>
        </pc:sldMkLst>
        <pc:spChg chg="mod">
          <ac:chgData name="Laurence MALLET" userId="25998a60-5687-47c5-b3c8-fa3d193ddb17" providerId="ADAL" clId="{E595EBAE-B6A6-46C7-9DA6-FFE5093D5CD7}" dt="2023-11-27T15:19:01.662" v="8958" actId="20577"/>
          <ac:spMkLst>
            <pc:docMk/>
            <pc:sldMk cId="1435343522" sldId="560"/>
            <ac:spMk id="3" creationId="{CBD3A701-C6EA-FB5F-7B40-D3AD2EFCC41D}"/>
          </ac:spMkLst>
        </pc:spChg>
      </pc:sldChg>
      <pc:sldChg chg="add">
        <pc:chgData name="Laurence MALLET" userId="25998a60-5687-47c5-b3c8-fa3d193ddb17" providerId="ADAL" clId="{E595EBAE-B6A6-46C7-9DA6-FFE5093D5CD7}" dt="2023-11-27T15:32:18.690" v="9374" actId="2890"/>
        <pc:sldMkLst>
          <pc:docMk/>
          <pc:sldMk cId="4094025720" sldId="561"/>
        </pc:sldMkLst>
      </pc:sldChg>
      <pc:sldChg chg="addSp delSp modSp add mod">
        <pc:chgData name="Laurence MALLET" userId="25998a60-5687-47c5-b3c8-fa3d193ddb17" providerId="ADAL" clId="{E595EBAE-B6A6-46C7-9DA6-FFE5093D5CD7}" dt="2023-11-27T17:54:57.182" v="9888" actId="1038"/>
        <pc:sldMkLst>
          <pc:docMk/>
          <pc:sldMk cId="871018965" sldId="562"/>
        </pc:sldMkLst>
        <pc:spChg chg="mod">
          <ac:chgData name="Laurence MALLET" userId="25998a60-5687-47c5-b3c8-fa3d193ddb17" providerId="ADAL" clId="{E595EBAE-B6A6-46C7-9DA6-FFE5093D5CD7}" dt="2023-11-27T16:03:07.144" v="9589" actId="20577"/>
          <ac:spMkLst>
            <pc:docMk/>
            <pc:sldMk cId="871018965" sldId="562"/>
            <ac:spMk id="2" creationId="{00000000-0000-0000-0000-000000000000}"/>
          </ac:spMkLst>
        </pc:spChg>
        <pc:picChg chg="del">
          <ac:chgData name="Laurence MALLET" userId="25998a60-5687-47c5-b3c8-fa3d193ddb17" providerId="ADAL" clId="{E595EBAE-B6A6-46C7-9DA6-FFE5093D5CD7}" dt="2023-11-27T17:50:49.260" v="9852" actId="478"/>
          <ac:picMkLst>
            <pc:docMk/>
            <pc:sldMk cId="871018965" sldId="562"/>
            <ac:picMk id="4" creationId="{85882604-9281-D0A1-0412-4F4EFAB83250}"/>
          </ac:picMkLst>
        </pc:picChg>
        <pc:picChg chg="add mod">
          <ac:chgData name="Laurence MALLET" userId="25998a60-5687-47c5-b3c8-fa3d193ddb17" providerId="ADAL" clId="{E595EBAE-B6A6-46C7-9DA6-FFE5093D5CD7}" dt="2023-11-27T17:54:57.182" v="9888" actId="1038"/>
          <ac:picMkLst>
            <pc:docMk/>
            <pc:sldMk cId="871018965" sldId="562"/>
            <ac:picMk id="5" creationId="{2CE8E068-C72F-26A7-6E19-B7F70CF2A8F3}"/>
          </ac:picMkLst>
        </pc:picChg>
        <pc:picChg chg="add mod">
          <ac:chgData name="Laurence MALLET" userId="25998a60-5687-47c5-b3c8-fa3d193ddb17" providerId="ADAL" clId="{E595EBAE-B6A6-46C7-9DA6-FFE5093D5CD7}" dt="2023-11-27T17:53:26.330" v="9856" actId="1076"/>
          <ac:picMkLst>
            <pc:docMk/>
            <pc:sldMk cId="871018965" sldId="562"/>
            <ac:picMk id="7" creationId="{1DA86338-FFD2-DCB9-95D1-94B46E81F698}"/>
          </ac:picMkLst>
        </pc:picChg>
        <pc:picChg chg="add mod">
          <ac:chgData name="Laurence MALLET" userId="25998a60-5687-47c5-b3c8-fa3d193ddb17" providerId="ADAL" clId="{E595EBAE-B6A6-46C7-9DA6-FFE5093D5CD7}" dt="2023-11-27T17:54:57.182" v="9888" actId="1038"/>
          <ac:picMkLst>
            <pc:docMk/>
            <pc:sldMk cId="871018965" sldId="562"/>
            <ac:picMk id="9" creationId="{55B54DCF-5E59-C135-8A6B-C646FA7AB793}"/>
          </ac:picMkLst>
        </pc:picChg>
        <pc:picChg chg="add mod">
          <ac:chgData name="Laurence MALLET" userId="25998a60-5687-47c5-b3c8-fa3d193ddb17" providerId="ADAL" clId="{E595EBAE-B6A6-46C7-9DA6-FFE5093D5CD7}" dt="2023-11-27T17:53:51.813" v="9860" actId="1076"/>
          <ac:picMkLst>
            <pc:docMk/>
            <pc:sldMk cId="871018965" sldId="562"/>
            <ac:picMk id="11" creationId="{BAE135CD-21EA-C5BD-EDBB-04FF76587930}"/>
          </ac:picMkLst>
        </pc:picChg>
        <pc:picChg chg="add mod">
          <ac:chgData name="Laurence MALLET" userId="25998a60-5687-47c5-b3c8-fa3d193ddb17" providerId="ADAL" clId="{E595EBAE-B6A6-46C7-9DA6-FFE5093D5CD7}" dt="2023-11-27T17:54:19.825" v="9871" actId="1035"/>
          <ac:picMkLst>
            <pc:docMk/>
            <pc:sldMk cId="871018965" sldId="562"/>
            <ac:picMk id="13" creationId="{38D5E1A7-A538-DC05-E225-B418AAB69492}"/>
          </ac:picMkLst>
        </pc:picChg>
        <pc:picChg chg="add mod">
          <ac:chgData name="Laurence MALLET" userId="25998a60-5687-47c5-b3c8-fa3d193ddb17" providerId="ADAL" clId="{E595EBAE-B6A6-46C7-9DA6-FFE5093D5CD7}" dt="2023-11-27T17:54:57.182" v="9888" actId="1038"/>
          <ac:picMkLst>
            <pc:docMk/>
            <pc:sldMk cId="871018965" sldId="562"/>
            <ac:picMk id="15" creationId="{19AC2B17-F68D-651A-98B6-9BFBC9075517}"/>
          </ac:picMkLst>
        </pc:picChg>
      </pc:sldChg>
      <pc:sldChg chg="addSp delSp modSp add mod">
        <pc:chgData name="Laurence MALLET" userId="25998a60-5687-47c5-b3c8-fa3d193ddb17" providerId="ADAL" clId="{E595EBAE-B6A6-46C7-9DA6-FFE5093D5CD7}" dt="2023-11-27T17:42:56.454" v="9784" actId="1036"/>
        <pc:sldMkLst>
          <pc:docMk/>
          <pc:sldMk cId="2194944887" sldId="563"/>
        </pc:sldMkLst>
        <pc:picChg chg="add mod">
          <ac:chgData name="Laurence MALLET" userId="25998a60-5687-47c5-b3c8-fa3d193ddb17" providerId="ADAL" clId="{E595EBAE-B6A6-46C7-9DA6-FFE5093D5CD7}" dt="2023-11-27T17:42:56.454" v="9784" actId="1036"/>
          <ac:picMkLst>
            <pc:docMk/>
            <pc:sldMk cId="2194944887" sldId="563"/>
            <ac:picMk id="4" creationId="{86FA2AD3-24E5-ED93-E1DB-5DB5FEF94379}"/>
          </ac:picMkLst>
        </pc:picChg>
        <pc:picChg chg="del">
          <ac:chgData name="Laurence MALLET" userId="25998a60-5687-47c5-b3c8-fa3d193ddb17" providerId="ADAL" clId="{E595EBAE-B6A6-46C7-9DA6-FFE5093D5CD7}" dt="2023-11-27T17:40:37.503" v="9752" actId="478"/>
          <ac:picMkLst>
            <pc:docMk/>
            <pc:sldMk cId="2194944887" sldId="563"/>
            <ac:picMk id="6" creationId="{920B3EAF-680D-1EAD-1523-C63EE60BA472}"/>
          </ac:picMkLst>
        </pc:picChg>
        <pc:picChg chg="add mod">
          <ac:chgData name="Laurence MALLET" userId="25998a60-5687-47c5-b3c8-fa3d193ddb17" providerId="ADAL" clId="{E595EBAE-B6A6-46C7-9DA6-FFE5093D5CD7}" dt="2023-11-27T17:42:56.454" v="9784" actId="1036"/>
          <ac:picMkLst>
            <pc:docMk/>
            <pc:sldMk cId="2194944887" sldId="563"/>
            <ac:picMk id="7" creationId="{22DDF066-9EB7-896D-D4C9-00DB612E3757}"/>
          </ac:picMkLst>
        </pc:picChg>
        <pc:picChg chg="add del mod">
          <ac:chgData name="Laurence MALLET" userId="25998a60-5687-47c5-b3c8-fa3d193ddb17" providerId="ADAL" clId="{E595EBAE-B6A6-46C7-9DA6-FFE5093D5CD7}" dt="2023-11-27T17:38:35.066" v="9731" actId="478"/>
          <ac:picMkLst>
            <pc:docMk/>
            <pc:sldMk cId="2194944887" sldId="563"/>
            <ac:picMk id="9" creationId="{E36E8E09-734A-599A-2FEE-F0218F67EFFA}"/>
          </ac:picMkLst>
        </pc:picChg>
        <pc:picChg chg="del mod">
          <ac:chgData name="Laurence MALLET" userId="25998a60-5687-47c5-b3c8-fa3d193ddb17" providerId="ADAL" clId="{E595EBAE-B6A6-46C7-9DA6-FFE5093D5CD7}" dt="2023-11-27T17:40:37.503" v="9752" actId="478"/>
          <ac:picMkLst>
            <pc:docMk/>
            <pc:sldMk cId="2194944887" sldId="563"/>
            <ac:picMk id="11" creationId="{AB501348-4FAB-A6AD-66EF-6AB89D6B22A7}"/>
          </ac:picMkLst>
        </pc:picChg>
        <pc:picChg chg="add del mod">
          <ac:chgData name="Laurence MALLET" userId="25998a60-5687-47c5-b3c8-fa3d193ddb17" providerId="ADAL" clId="{E595EBAE-B6A6-46C7-9DA6-FFE5093D5CD7}" dt="2023-11-27T17:38:42.625" v="9734" actId="478"/>
          <ac:picMkLst>
            <pc:docMk/>
            <pc:sldMk cId="2194944887" sldId="563"/>
            <ac:picMk id="12" creationId="{9A824D03-A26C-78FD-58A3-4CEFDE2A3F71}"/>
          </ac:picMkLst>
        </pc:picChg>
        <pc:picChg chg="del mod">
          <ac:chgData name="Laurence MALLET" userId="25998a60-5687-47c5-b3c8-fa3d193ddb17" providerId="ADAL" clId="{E595EBAE-B6A6-46C7-9DA6-FFE5093D5CD7}" dt="2023-11-27T17:40:37.503" v="9752" actId="478"/>
          <ac:picMkLst>
            <pc:docMk/>
            <pc:sldMk cId="2194944887" sldId="563"/>
            <ac:picMk id="13" creationId="{F5BBC376-B808-626B-B870-EE78FB76B8F6}"/>
          </ac:picMkLst>
        </pc:picChg>
        <pc:picChg chg="del mod">
          <ac:chgData name="Laurence MALLET" userId="25998a60-5687-47c5-b3c8-fa3d193ddb17" providerId="ADAL" clId="{E595EBAE-B6A6-46C7-9DA6-FFE5093D5CD7}" dt="2023-11-27T17:40:37.503" v="9752" actId="478"/>
          <ac:picMkLst>
            <pc:docMk/>
            <pc:sldMk cId="2194944887" sldId="563"/>
            <ac:picMk id="15" creationId="{8C1B3E9A-5011-7833-4E49-8DDF8F8E5591}"/>
          </ac:picMkLst>
        </pc:picChg>
        <pc:picChg chg="add del mod">
          <ac:chgData name="Laurence MALLET" userId="25998a60-5687-47c5-b3c8-fa3d193ddb17" providerId="ADAL" clId="{E595EBAE-B6A6-46C7-9DA6-FFE5093D5CD7}" dt="2023-11-27T17:39:11.363" v="9742" actId="478"/>
          <ac:picMkLst>
            <pc:docMk/>
            <pc:sldMk cId="2194944887" sldId="563"/>
            <ac:picMk id="16" creationId="{C9D4569C-81FE-8B7B-4C44-97C9FF3A4BD0}"/>
          </ac:picMkLst>
        </pc:picChg>
        <pc:picChg chg="del mod">
          <ac:chgData name="Laurence MALLET" userId="25998a60-5687-47c5-b3c8-fa3d193ddb17" providerId="ADAL" clId="{E595EBAE-B6A6-46C7-9DA6-FFE5093D5CD7}" dt="2023-11-27T17:40:37.503" v="9752" actId="478"/>
          <ac:picMkLst>
            <pc:docMk/>
            <pc:sldMk cId="2194944887" sldId="563"/>
            <ac:picMk id="17" creationId="{50C3F4DF-63B4-C5B5-7F84-1F37E8BDD533}"/>
          </ac:picMkLst>
        </pc:picChg>
        <pc:picChg chg="add del mod">
          <ac:chgData name="Laurence MALLET" userId="25998a60-5687-47c5-b3c8-fa3d193ddb17" providerId="ADAL" clId="{E595EBAE-B6A6-46C7-9DA6-FFE5093D5CD7}" dt="2023-11-27T17:39:19.265" v="9744" actId="478"/>
          <ac:picMkLst>
            <pc:docMk/>
            <pc:sldMk cId="2194944887" sldId="563"/>
            <ac:picMk id="18" creationId="{900AA957-A5A8-2409-163E-5388D293DEA7}"/>
          </ac:picMkLst>
        </pc:picChg>
        <pc:picChg chg="add del mod">
          <ac:chgData name="Laurence MALLET" userId="25998a60-5687-47c5-b3c8-fa3d193ddb17" providerId="ADAL" clId="{E595EBAE-B6A6-46C7-9DA6-FFE5093D5CD7}" dt="2023-11-27T17:40:06.327" v="9747" actId="478"/>
          <ac:picMkLst>
            <pc:docMk/>
            <pc:sldMk cId="2194944887" sldId="563"/>
            <ac:picMk id="20" creationId="{F05EACEB-6F84-A264-AE0B-3DF91CE8DEB0}"/>
          </ac:picMkLst>
        </pc:picChg>
        <pc:picChg chg="add mod">
          <ac:chgData name="Laurence MALLET" userId="25998a60-5687-47c5-b3c8-fa3d193ddb17" providerId="ADAL" clId="{E595EBAE-B6A6-46C7-9DA6-FFE5093D5CD7}" dt="2023-11-27T17:42:56.454" v="9784" actId="1036"/>
          <ac:picMkLst>
            <pc:docMk/>
            <pc:sldMk cId="2194944887" sldId="563"/>
            <ac:picMk id="22" creationId="{39FDBAD7-C5A9-EFAD-C075-245E6B5B5CF9}"/>
          </ac:picMkLst>
        </pc:picChg>
        <pc:picChg chg="add mod">
          <ac:chgData name="Laurence MALLET" userId="25998a60-5687-47c5-b3c8-fa3d193ddb17" providerId="ADAL" clId="{E595EBAE-B6A6-46C7-9DA6-FFE5093D5CD7}" dt="2023-11-27T17:41:16.176" v="9754" actId="1076"/>
          <ac:picMkLst>
            <pc:docMk/>
            <pc:sldMk cId="2194944887" sldId="563"/>
            <ac:picMk id="24" creationId="{A1AE7851-01F4-D329-54ED-6B2384258361}"/>
          </ac:picMkLst>
        </pc:picChg>
        <pc:picChg chg="del mod">
          <ac:chgData name="Laurence MALLET" userId="25998a60-5687-47c5-b3c8-fa3d193ddb17" providerId="ADAL" clId="{E595EBAE-B6A6-46C7-9DA6-FFE5093D5CD7}" dt="2023-11-27T17:37:12.017" v="9719" actId="478"/>
          <ac:picMkLst>
            <pc:docMk/>
            <pc:sldMk cId="2194944887" sldId="563"/>
            <ac:picMk id="25" creationId="{1F4BDAAB-D81D-3C01-EB9D-7BA69A8CFDA5}"/>
          </ac:picMkLst>
        </pc:picChg>
        <pc:picChg chg="add mod">
          <ac:chgData name="Laurence MALLET" userId="25998a60-5687-47c5-b3c8-fa3d193ddb17" providerId="ADAL" clId="{E595EBAE-B6A6-46C7-9DA6-FFE5093D5CD7}" dt="2023-11-27T17:41:55.209" v="9756" actId="1076"/>
          <ac:picMkLst>
            <pc:docMk/>
            <pc:sldMk cId="2194944887" sldId="563"/>
            <ac:picMk id="27" creationId="{5B7618A9-1B4A-C863-C3C2-A931F1DF2E60}"/>
          </ac:picMkLst>
        </pc:picChg>
        <pc:picChg chg="del mod">
          <ac:chgData name="Laurence MALLET" userId="25998a60-5687-47c5-b3c8-fa3d193ddb17" providerId="ADAL" clId="{E595EBAE-B6A6-46C7-9DA6-FFE5093D5CD7}" dt="2023-11-27T17:37:12.017" v="9719" actId="478"/>
          <ac:picMkLst>
            <pc:docMk/>
            <pc:sldMk cId="2194944887" sldId="563"/>
            <ac:picMk id="29" creationId="{032EDBDD-47E1-EF7A-2364-B64F564C28C6}"/>
          </ac:picMkLst>
        </pc:picChg>
        <pc:picChg chg="add del mod">
          <ac:chgData name="Laurence MALLET" userId="25998a60-5687-47c5-b3c8-fa3d193ddb17" providerId="ADAL" clId="{E595EBAE-B6A6-46C7-9DA6-FFE5093D5CD7}" dt="2023-11-27T17:42:37.969" v="9759" actId="478"/>
          <ac:picMkLst>
            <pc:docMk/>
            <pc:sldMk cId="2194944887" sldId="563"/>
            <ac:picMk id="30" creationId="{91D5B892-6D27-F12E-F76C-0A62B76E9CE7}"/>
          </ac:picMkLst>
        </pc:picChg>
        <pc:picChg chg="add mod">
          <ac:chgData name="Laurence MALLET" userId="25998a60-5687-47c5-b3c8-fa3d193ddb17" providerId="ADAL" clId="{E595EBAE-B6A6-46C7-9DA6-FFE5093D5CD7}" dt="2023-11-27T17:42:44.195" v="9761" actId="1076"/>
          <ac:picMkLst>
            <pc:docMk/>
            <pc:sldMk cId="2194944887" sldId="563"/>
            <ac:picMk id="32" creationId="{5F6A4713-5F4C-6C3C-871A-21CD62215C36}"/>
          </ac:picMkLst>
        </pc:picChg>
        <pc:picChg chg="del">
          <ac:chgData name="Laurence MALLET" userId="25998a60-5687-47c5-b3c8-fa3d193ddb17" providerId="ADAL" clId="{E595EBAE-B6A6-46C7-9DA6-FFE5093D5CD7}" dt="2023-11-27T17:37:12.017" v="9719" actId="478"/>
          <ac:picMkLst>
            <pc:docMk/>
            <pc:sldMk cId="2194944887" sldId="563"/>
            <ac:picMk id="33" creationId="{CE4920B4-D8B4-6A40-AA99-C5289FB6E640}"/>
          </ac:picMkLst>
        </pc:picChg>
        <pc:picChg chg="del">
          <ac:chgData name="Laurence MALLET" userId="25998a60-5687-47c5-b3c8-fa3d193ddb17" providerId="ADAL" clId="{E595EBAE-B6A6-46C7-9DA6-FFE5093D5CD7}" dt="2023-11-27T17:37:12.017" v="9719" actId="478"/>
          <ac:picMkLst>
            <pc:docMk/>
            <pc:sldMk cId="2194944887" sldId="563"/>
            <ac:picMk id="35" creationId="{901DB848-14D7-67CE-2830-2A67BC1EC262}"/>
          </ac:picMkLst>
        </pc:picChg>
        <pc:picChg chg="del">
          <ac:chgData name="Laurence MALLET" userId="25998a60-5687-47c5-b3c8-fa3d193ddb17" providerId="ADAL" clId="{E595EBAE-B6A6-46C7-9DA6-FFE5093D5CD7}" dt="2023-11-27T17:37:14.551" v="9720" actId="478"/>
          <ac:picMkLst>
            <pc:docMk/>
            <pc:sldMk cId="2194944887" sldId="563"/>
            <ac:picMk id="37" creationId="{250F4779-355F-510B-43FA-048D871D23E3}"/>
          </ac:picMkLst>
        </pc:picChg>
      </pc:sldChg>
    </pc:docChg>
  </pc:docChgLst>
  <pc:docChgLst>
    <pc:chgData name="Antoine EVRARD" userId="f31d5d83-d6a8-4981-b575-5d32940c3dbc" providerId="ADAL" clId="{17A508E2-3A2A-4D8D-9275-DFF9A58F86C6}"/>
    <pc:docChg chg="undo custSel modSld">
      <pc:chgData name="Antoine EVRARD" userId="f31d5d83-d6a8-4981-b575-5d32940c3dbc" providerId="ADAL" clId="{17A508E2-3A2A-4D8D-9275-DFF9A58F86C6}" dt="2023-12-06T15:12:52.932" v="71" actId="1036"/>
      <pc:docMkLst>
        <pc:docMk/>
      </pc:docMkLst>
      <pc:sldChg chg="modSp mod">
        <pc:chgData name="Antoine EVRARD" userId="f31d5d83-d6a8-4981-b575-5d32940c3dbc" providerId="ADAL" clId="{17A508E2-3A2A-4D8D-9275-DFF9A58F86C6}" dt="2023-12-06T15:12:52.932" v="71" actId="1036"/>
        <pc:sldMkLst>
          <pc:docMk/>
          <pc:sldMk cId="3266911509" sldId="256"/>
        </pc:sldMkLst>
        <pc:spChg chg="mod">
          <ac:chgData name="Antoine EVRARD" userId="f31d5d83-d6a8-4981-b575-5d32940c3dbc" providerId="ADAL" clId="{17A508E2-3A2A-4D8D-9275-DFF9A58F86C6}" dt="2023-12-06T15:12:52.932" v="71" actId="1036"/>
          <ac:spMkLst>
            <pc:docMk/>
            <pc:sldMk cId="3266911509" sldId="256"/>
            <ac:spMk id="2" creationId="{00000000-0000-0000-0000-000000000000}"/>
          </ac:spMkLst>
        </pc:spChg>
      </pc:sldChg>
      <pc:sldChg chg="modSp mod">
        <pc:chgData name="Antoine EVRARD" userId="f31d5d83-d6a8-4981-b575-5d32940c3dbc" providerId="ADAL" clId="{17A508E2-3A2A-4D8D-9275-DFF9A58F86C6}" dt="2023-11-27T18:04:13.041" v="37" actId="20577"/>
        <pc:sldMkLst>
          <pc:docMk/>
          <pc:sldMk cId="969096775" sldId="496"/>
        </pc:sldMkLst>
        <pc:spChg chg="mod">
          <ac:chgData name="Antoine EVRARD" userId="f31d5d83-d6a8-4981-b575-5d32940c3dbc" providerId="ADAL" clId="{17A508E2-3A2A-4D8D-9275-DFF9A58F86C6}" dt="2023-11-27T18:04:13.041" v="37" actId="20577"/>
          <ac:spMkLst>
            <pc:docMk/>
            <pc:sldMk cId="969096775" sldId="496"/>
            <ac:spMk id="3" creationId="{00000000-0000-0000-0000-000000000000}"/>
          </ac:spMkLst>
        </pc:spChg>
      </pc:sldChg>
      <pc:sldChg chg="modSp mod">
        <pc:chgData name="Antoine EVRARD" userId="f31d5d83-d6a8-4981-b575-5d32940c3dbc" providerId="ADAL" clId="{17A508E2-3A2A-4D8D-9275-DFF9A58F86C6}" dt="2023-11-27T18:03:10.710" v="36" actId="20577"/>
        <pc:sldMkLst>
          <pc:docMk/>
          <pc:sldMk cId="39850787" sldId="516"/>
        </pc:sldMkLst>
        <pc:spChg chg="mod">
          <ac:chgData name="Antoine EVRARD" userId="f31d5d83-d6a8-4981-b575-5d32940c3dbc" providerId="ADAL" clId="{17A508E2-3A2A-4D8D-9275-DFF9A58F86C6}" dt="2023-11-27T18:03:10.710" v="36" actId="20577"/>
          <ac:spMkLst>
            <pc:docMk/>
            <pc:sldMk cId="39850787" sldId="516"/>
            <ac:spMk id="8" creationId="{06061394-9934-F6A3-BD0B-FDFAE9F7E70A}"/>
          </ac:spMkLst>
        </pc:spChg>
      </pc:sldChg>
      <pc:sldChg chg="modSp mod">
        <pc:chgData name="Antoine EVRARD" userId="f31d5d83-d6a8-4981-b575-5d32940c3dbc" providerId="ADAL" clId="{17A508E2-3A2A-4D8D-9275-DFF9A58F86C6}" dt="2023-11-27T18:00:39.997" v="7" actId="20577"/>
        <pc:sldMkLst>
          <pc:docMk/>
          <pc:sldMk cId="2821256035" sldId="548"/>
        </pc:sldMkLst>
        <pc:spChg chg="mod">
          <ac:chgData name="Antoine EVRARD" userId="f31d5d83-d6a8-4981-b575-5d32940c3dbc" providerId="ADAL" clId="{17A508E2-3A2A-4D8D-9275-DFF9A58F86C6}" dt="2023-11-27T18:00:39.997" v="7" actId="20577"/>
          <ac:spMkLst>
            <pc:docMk/>
            <pc:sldMk cId="2821256035" sldId="548"/>
            <ac:spMk id="2" creationId="{00000000-0000-0000-0000-000000000000}"/>
          </ac:spMkLst>
        </pc:spChg>
        <pc:spChg chg="mod">
          <ac:chgData name="Antoine EVRARD" userId="f31d5d83-d6a8-4981-b575-5d32940c3dbc" providerId="ADAL" clId="{17A508E2-3A2A-4D8D-9275-DFF9A58F86C6}" dt="2023-11-27T18:00:34.886" v="5" actId="1076"/>
          <ac:spMkLst>
            <pc:docMk/>
            <pc:sldMk cId="2821256035" sldId="548"/>
            <ac:spMk id="9" creationId="{19B25B97-A5DA-6500-A34D-7990257EA516}"/>
          </ac:spMkLst>
        </pc:spChg>
      </pc:sldChg>
      <pc:sldChg chg="modSp mod">
        <pc:chgData name="Antoine EVRARD" userId="f31d5d83-d6a8-4981-b575-5d32940c3dbc" providerId="ADAL" clId="{17A508E2-3A2A-4D8D-9275-DFF9A58F86C6}" dt="2023-11-27T18:00:15.290" v="2" actId="1036"/>
        <pc:sldMkLst>
          <pc:docMk/>
          <pc:sldMk cId="1006191740" sldId="549"/>
        </pc:sldMkLst>
        <pc:spChg chg="mod">
          <ac:chgData name="Antoine EVRARD" userId="f31d5d83-d6a8-4981-b575-5d32940c3dbc" providerId="ADAL" clId="{17A508E2-3A2A-4D8D-9275-DFF9A58F86C6}" dt="2023-11-27T18:00:15.290" v="2" actId="1036"/>
          <ac:spMkLst>
            <pc:docMk/>
            <pc:sldMk cId="1006191740" sldId="549"/>
            <ac:spMk id="3" creationId="{CBD3A701-C6EA-FB5F-7B40-D3AD2EFCC41D}"/>
          </ac:spMkLst>
        </pc:spChg>
      </pc:sldChg>
    </pc:docChg>
  </pc:docChgLst>
  <pc:docChgLst>
    <pc:chgData name="Laurence MALLET" userId="25998a60-5687-47c5-b3c8-fa3d193ddb17" providerId="ADAL" clId="{8FF2A056-17FA-4E61-BACC-3DB7C60F4B89}"/>
    <pc:docChg chg="custSel addSld modSld sldOrd">
      <pc:chgData name="Laurence MALLET" userId="25998a60-5687-47c5-b3c8-fa3d193ddb17" providerId="ADAL" clId="{8FF2A056-17FA-4E61-BACC-3DB7C60F4B89}" dt="2023-11-26T17:07:24.762" v="1282" actId="1035"/>
      <pc:docMkLst>
        <pc:docMk/>
      </pc:docMkLst>
      <pc:sldChg chg="modSp mod">
        <pc:chgData name="Laurence MALLET" userId="25998a60-5687-47c5-b3c8-fa3d193ddb17" providerId="ADAL" clId="{8FF2A056-17FA-4E61-BACC-3DB7C60F4B89}" dt="2023-11-25T13:57:34.805" v="179" actId="313"/>
        <pc:sldMkLst>
          <pc:docMk/>
          <pc:sldMk cId="1012096916" sldId="498"/>
        </pc:sldMkLst>
        <pc:spChg chg="mod">
          <ac:chgData name="Laurence MALLET" userId="25998a60-5687-47c5-b3c8-fa3d193ddb17" providerId="ADAL" clId="{8FF2A056-17FA-4E61-BACC-3DB7C60F4B89}" dt="2023-11-25T13:54:12.957" v="53" actId="20577"/>
          <ac:spMkLst>
            <pc:docMk/>
            <pc:sldMk cId="1012096916" sldId="498"/>
            <ac:spMk id="4" creationId="{00000000-0000-0000-0000-000000000000}"/>
          </ac:spMkLst>
        </pc:spChg>
        <pc:spChg chg="mod">
          <ac:chgData name="Laurence MALLET" userId="25998a60-5687-47c5-b3c8-fa3d193ddb17" providerId="ADAL" clId="{8FF2A056-17FA-4E61-BACC-3DB7C60F4B89}" dt="2023-11-25T13:57:34.805" v="179" actId="313"/>
          <ac:spMkLst>
            <pc:docMk/>
            <pc:sldMk cId="1012096916" sldId="498"/>
            <ac:spMk id="6" creationId="{B1203E89-5DC7-C675-69CC-4E9C741FB8F1}"/>
          </ac:spMkLst>
        </pc:spChg>
      </pc:sldChg>
      <pc:sldChg chg="modSp mod ord">
        <pc:chgData name="Laurence MALLET" userId="25998a60-5687-47c5-b3c8-fa3d193ddb17" providerId="ADAL" clId="{8FF2A056-17FA-4E61-BACC-3DB7C60F4B89}" dt="2023-11-26T10:26:26.370" v="612" actId="20577"/>
        <pc:sldMkLst>
          <pc:docMk/>
          <pc:sldMk cId="3856798214" sldId="513"/>
        </pc:sldMkLst>
        <pc:spChg chg="mod">
          <ac:chgData name="Laurence MALLET" userId="25998a60-5687-47c5-b3c8-fa3d193ddb17" providerId="ADAL" clId="{8FF2A056-17FA-4E61-BACC-3DB7C60F4B89}" dt="2023-11-26T10:26:26.370" v="612" actId="20577"/>
          <ac:spMkLst>
            <pc:docMk/>
            <pc:sldMk cId="3856798214" sldId="513"/>
            <ac:spMk id="5" creationId="{9FF85A95-358F-7356-3C5E-962A2E75FA7D}"/>
          </ac:spMkLst>
        </pc:spChg>
      </pc:sldChg>
      <pc:sldChg chg="modSp mod">
        <pc:chgData name="Laurence MALLET" userId="25998a60-5687-47c5-b3c8-fa3d193ddb17" providerId="ADAL" clId="{8FF2A056-17FA-4E61-BACC-3DB7C60F4B89}" dt="2023-11-26T11:09:43.069" v="674" actId="1036"/>
        <pc:sldMkLst>
          <pc:docMk/>
          <pc:sldMk cId="2901943838" sldId="519"/>
        </pc:sldMkLst>
        <pc:spChg chg="mod">
          <ac:chgData name="Laurence MALLET" userId="25998a60-5687-47c5-b3c8-fa3d193ddb17" providerId="ADAL" clId="{8FF2A056-17FA-4E61-BACC-3DB7C60F4B89}" dt="2023-11-26T09:47:07.974" v="562" actId="20577"/>
          <ac:spMkLst>
            <pc:docMk/>
            <pc:sldMk cId="2901943838" sldId="519"/>
            <ac:spMk id="5" creationId="{F7C1ECE9-3A97-8EA9-D008-75A662EA4728}"/>
          </ac:spMkLst>
        </pc:spChg>
        <pc:spChg chg="mod">
          <ac:chgData name="Laurence MALLET" userId="25998a60-5687-47c5-b3c8-fa3d193ddb17" providerId="ADAL" clId="{8FF2A056-17FA-4E61-BACC-3DB7C60F4B89}" dt="2023-11-26T11:09:43.069" v="674" actId="1036"/>
          <ac:spMkLst>
            <pc:docMk/>
            <pc:sldMk cId="2901943838" sldId="519"/>
            <ac:spMk id="6" creationId="{498E9048-F0E2-9CC5-B93D-C0CC4F429B32}"/>
          </ac:spMkLst>
        </pc:spChg>
        <pc:spChg chg="mod">
          <ac:chgData name="Laurence MALLET" userId="25998a60-5687-47c5-b3c8-fa3d193ddb17" providerId="ADAL" clId="{8FF2A056-17FA-4E61-BACC-3DB7C60F4B89}" dt="2023-11-26T09:56:32.816" v="577" actId="1038"/>
          <ac:spMkLst>
            <pc:docMk/>
            <pc:sldMk cId="2901943838" sldId="519"/>
            <ac:spMk id="17" creationId="{84A19050-757F-CF9A-07C3-4C2C149FD2F8}"/>
          </ac:spMkLst>
        </pc:spChg>
        <pc:picChg chg="mod">
          <ac:chgData name="Laurence MALLET" userId="25998a60-5687-47c5-b3c8-fa3d193ddb17" providerId="ADAL" clId="{8FF2A056-17FA-4E61-BACC-3DB7C60F4B89}" dt="2023-11-26T09:31:34.993" v="213" actId="1036"/>
          <ac:picMkLst>
            <pc:docMk/>
            <pc:sldMk cId="2901943838" sldId="519"/>
            <ac:picMk id="7" creationId="{4E601F9B-B2E8-51C7-BF56-C542C7DD633F}"/>
          </ac:picMkLst>
        </pc:picChg>
        <pc:picChg chg="mod">
          <ac:chgData name="Laurence MALLET" userId="25998a60-5687-47c5-b3c8-fa3d193ddb17" providerId="ADAL" clId="{8FF2A056-17FA-4E61-BACC-3DB7C60F4B89}" dt="2023-11-26T09:31:34.993" v="213" actId="1036"/>
          <ac:picMkLst>
            <pc:docMk/>
            <pc:sldMk cId="2901943838" sldId="519"/>
            <ac:picMk id="10" creationId="{16285821-792A-C116-3BBD-901AB53BE662}"/>
          </ac:picMkLst>
        </pc:picChg>
        <pc:picChg chg="mod">
          <ac:chgData name="Laurence MALLET" userId="25998a60-5687-47c5-b3c8-fa3d193ddb17" providerId="ADAL" clId="{8FF2A056-17FA-4E61-BACC-3DB7C60F4B89}" dt="2023-11-26T09:56:52.407" v="580" actId="1037"/>
          <ac:picMkLst>
            <pc:docMk/>
            <pc:sldMk cId="2901943838" sldId="519"/>
            <ac:picMk id="14" creationId="{27F77701-0DFE-CD30-17B6-09E332501153}"/>
          </ac:picMkLst>
        </pc:picChg>
        <pc:picChg chg="mod">
          <ac:chgData name="Laurence MALLET" userId="25998a60-5687-47c5-b3c8-fa3d193ddb17" providerId="ADAL" clId="{8FF2A056-17FA-4E61-BACC-3DB7C60F4B89}" dt="2023-11-26T09:56:52.407" v="580" actId="1037"/>
          <ac:picMkLst>
            <pc:docMk/>
            <pc:sldMk cId="2901943838" sldId="519"/>
            <ac:picMk id="18" creationId="{DE5BC86C-4BE6-36F6-4B6F-5ADA247DAE7D}"/>
          </ac:picMkLst>
        </pc:picChg>
      </pc:sldChg>
      <pc:sldChg chg="delSp modSp mod">
        <pc:chgData name="Laurence MALLET" userId="25998a60-5687-47c5-b3c8-fa3d193ddb17" providerId="ADAL" clId="{8FF2A056-17FA-4E61-BACC-3DB7C60F4B89}" dt="2023-11-26T17:06:35.294" v="1236" actId="1036"/>
        <pc:sldMkLst>
          <pc:docMk/>
          <pc:sldMk cId="1708418002" sldId="520"/>
        </pc:sldMkLst>
        <pc:spChg chg="mod">
          <ac:chgData name="Laurence MALLET" userId="25998a60-5687-47c5-b3c8-fa3d193ddb17" providerId="ADAL" clId="{8FF2A056-17FA-4E61-BACC-3DB7C60F4B89}" dt="2023-11-26T17:03:27.156" v="1164" actId="20577"/>
          <ac:spMkLst>
            <pc:docMk/>
            <pc:sldMk cId="1708418002" sldId="520"/>
            <ac:spMk id="2" creationId="{00000000-0000-0000-0000-000000000000}"/>
          </ac:spMkLst>
        </pc:spChg>
        <pc:spChg chg="mod">
          <ac:chgData name="Laurence MALLET" userId="25998a60-5687-47c5-b3c8-fa3d193ddb17" providerId="ADAL" clId="{8FF2A056-17FA-4E61-BACC-3DB7C60F4B89}" dt="2023-11-26T17:04:24.421" v="1182" actId="6549"/>
          <ac:spMkLst>
            <pc:docMk/>
            <pc:sldMk cId="1708418002" sldId="520"/>
            <ac:spMk id="3" creationId="{65F5EEB6-4F7D-9F1A-6C77-37B952FBFF30}"/>
          </ac:spMkLst>
        </pc:spChg>
        <pc:spChg chg="mod">
          <ac:chgData name="Laurence MALLET" userId="25998a60-5687-47c5-b3c8-fa3d193ddb17" providerId="ADAL" clId="{8FF2A056-17FA-4E61-BACC-3DB7C60F4B89}" dt="2023-11-26T17:06:28.113" v="1226" actId="1036"/>
          <ac:spMkLst>
            <pc:docMk/>
            <pc:sldMk cId="1708418002" sldId="520"/>
            <ac:spMk id="4" creationId="{00000000-0000-0000-0000-000000000000}"/>
          </ac:spMkLst>
        </pc:spChg>
        <pc:spChg chg="mod">
          <ac:chgData name="Laurence MALLET" userId="25998a60-5687-47c5-b3c8-fa3d193ddb17" providerId="ADAL" clId="{8FF2A056-17FA-4E61-BACC-3DB7C60F4B89}" dt="2023-11-26T14:56:31.328" v="731" actId="113"/>
          <ac:spMkLst>
            <pc:docMk/>
            <pc:sldMk cId="1708418002" sldId="520"/>
            <ac:spMk id="6" creationId="{3295A3A9-D4F3-7A04-152D-CD5F819632A9}"/>
          </ac:spMkLst>
        </pc:spChg>
        <pc:grpChg chg="mod">
          <ac:chgData name="Laurence MALLET" userId="25998a60-5687-47c5-b3c8-fa3d193ddb17" providerId="ADAL" clId="{8FF2A056-17FA-4E61-BACC-3DB7C60F4B89}" dt="2023-11-26T17:06:35.294" v="1236" actId="1036"/>
          <ac:grpSpMkLst>
            <pc:docMk/>
            <pc:sldMk cId="1708418002" sldId="520"/>
            <ac:grpSpMk id="7" creationId="{8FCB6AD4-4438-4098-BD1C-91FB3F0699E3}"/>
          </ac:grpSpMkLst>
        </pc:grpChg>
        <pc:picChg chg="del">
          <ac:chgData name="Laurence MALLET" userId="25998a60-5687-47c5-b3c8-fa3d193ddb17" providerId="ADAL" clId="{8FF2A056-17FA-4E61-BACC-3DB7C60F4B89}" dt="2023-11-26T16:55:06.008" v="784" actId="478"/>
          <ac:picMkLst>
            <pc:docMk/>
            <pc:sldMk cId="1708418002" sldId="520"/>
            <ac:picMk id="9" creationId="{360005B7-0916-126B-329C-DF82D542E0FB}"/>
          </ac:picMkLst>
        </pc:picChg>
      </pc:sldChg>
      <pc:sldChg chg="modSp mod">
        <pc:chgData name="Laurence MALLET" userId="25998a60-5687-47c5-b3c8-fa3d193ddb17" providerId="ADAL" clId="{8FF2A056-17FA-4E61-BACC-3DB7C60F4B89}" dt="2023-11-26T14:55:19.753" v="730" actId="113"/>
        <pc:sldMkLst>
          <pc:docMk/>
          <pc:sldMk cId="2049448663" sldId="521"/>
        </pc:sldMkLst>
        <pc:spChg chg="mod">
          <ac:chgData name="Laurence MALLET" userId="25998a60-5687-47c5-b3c8-fa3d193ddb17" providerId="ADAL" clId="{8FF2A056-17FA-4E61-BACC-3DB7C60F4B89}" dt="2023-11-26T14:43:55.136" v="726" actId="20577"/>
          <ac:spMkLst>
            <pc:docMk/>
            <pc:sldMk cId="2049448663" sldId="521"/>
            <ac:spMk id="2" creationId="{00000000-0000-0000-0000-000000000000}"/>
          </ac:spMkLst>
        </pc:spChg>
        <pc:spChg chg="mod">
          <ac:chgData name="Laurence MALLET" userId="25998a60-5687-47c5-b3c8-fa3d193ddb17" providerId="ADAL" clId="{8FF2A056-17FA-4E61-BACC-3DB7C60F4B89}" dt="2023-11-26T14:55:19.753" v="730" actId="113"/>
          <ac:spMkLst>
            <pc:docMk/>
            <pc:sldMk cId="2049448663" sldId="521"/>
            <ac:spMk id="6" creationId="{B1203E89-5DC7-C675-69CC-4E9C741FB8F1}"/>
          </ac:spMkLst>
        </pc:spChg>
        <pc:spChg chg="mod">
          <ac:chgData name="Laurence MALLET" userId="25998a60-5687-47c5-b3c8-fa3d193ddb17" providerId="ADAL" clId="{8FF2A056-17FA-4E61-BACC-3DB7C60F4B89}" dt="2023-11-26T14:45:33.953" v="728" actId="12"/>
          <ac:spMkLst>
            <pc:docMk/>
            <pc:sldMk cId="2049448663" sldId="521"/>
            <ac:spMk id="13" creationId="{CA4EA480-88EB-6984-B835-91C5F5555683}"/>
          </ac:spMkLst>
        </pc:spChg>
      </pc:sldChg>
      <pc:sldChg chg="modSp mod">
        <pc:chgData name="Laurence MALLET" userId="25998a60-5687-47c5-b3c8-fa3d193ddb17" providerId="ADAL" clId="{8FF2A056-17FA-4E61-BACC-3DB7C60F4B89}" dt="2023-11-26T14:43:47.736" v="724" actId="20577"/>
        <pc:sldMkLst>
          <pc:docMk/>
          <pc:sldMk cId="1012533942" sldId="523"/>
        </pc:sldMkLst>
        <pc:spChg chg="mod">
          <ac:chgData name="Laurence MALLET" userId="25998a60-5687-47c5-b3c8-fa3d193ddb17" providerId="ADAL" clId="{8FF2A056-17FA-4E61-BACC-3DB7C60F4B89}" dt="2023-11-26T14:43:47.736" v="724" actId="20577"/>
          <ac:spMkLst>
            <pc:docMk/>
            <pc:sldMk cId="1012533942" sldId="523"/>
            <ac:spMk id="2" creationId="{00000000-0000-0000-0000-000000000000}"/>
          </ac:spMkLst>
        </pc:spChg>
      </pc:sldChg>
      <pc:sldChg chg="modSp mod">
        <pc:chgData name="Laurence MALLET" userId="25998a60-5687-47c5-b3c8-fa3d193ddb17" providerId="ADAL" clId="{8FF2A056-17FA-4E61-BACC-3DB7C60F4B89}" dt="2023-11-26T15:02:40.931" v="768" actId="6549"/>
        <pc:sldMkLst>
          <pc:docMk/>
          <pc:sldMk cId="3653747127" sldId="525"/>
        </pc:sldMkLst>
        <pc:spChg chg="mod">
          <ac:chgData name="Laurence MALLET" userId="25998a60-5687-47c5-b3c8-fa3d193ddb17" providerId="ADAL" clId="{8FF2A056-17FA-4E61-BACC-3DB7C60F4B89}" dt="2023-11-26T15:02:40.931" v="768" actId="6549"/>
          <ac:spMkLst>
            <pc:docMk/>
            <pc:sldMk cId="3653747127" sldId="525"/>
            <ac:spMk id="3" creationId="{247463C7-DB2F-DD27-F471-6B36AA30AC73}"/>
          </ac:spMkLst>
        </pc:spChg>
      </pc:sldChg>
      <pc:sldChg chg="addSp delSp modSp mod">
        <pc:chgData name="Laurence MALLET" userId="25998a60-5687-47c5-b3c8-fa3d193ddb17" providerId="ADAL" clId="{8FF2A056-17FA-4E61-BACC-3DB7C60F4B89}" dt="2023-11-26T09:45:44.653" v="558" actId="20577"/>
        <pc:sldMkLst>
          <pc:docMk/>
          <pc:sldMk cId="348751214" sldId="555"/>
        </pc:sldMkLst>
        <pc:spChg chg="mod">
          <ac:chgData name="Laurence MALLET" userId="25998a60-5687-47c5-b3c8-fa3d193ddb17" providerId="ADAL" clId="{8FF2A056-17FA-4E61-BACC-3DB7C60F4B89}" dt="2023-11-26T09:41:15.315" v="319" actId="313"/>
          <ac:spMkLst>
            <pc:docMk/>
            <pc:sldMk cId="348751214" sldId="555"/>
            <ac:spMk id="2" creationId="{00000000-0000-0000-0000-000000000000}"/>
          </ac:spMkLst>
        </pc:spChg>
        <pc:spChg chg="add mod">
          <ac:chgData name="Laurence MALLET" userId="25998a60-5687-47c5-b3c8-fa3d193ddb17" providerId="ADAL" clId="{8FF2A056-17FA-4E61-BACC-3DB7C60F4B89}" dt="2023-11-26T09:45:44.653" v="558" actId="20577"/>
          <ac:spMkLst>
            <pc:docMk/>
            <pc:sldMk cId="348751214" sldId="555"/>
            <ac:spMk id="6" creationId="{23795ECE-64C3-D41D-2C18-2AE502064E58}"/>
          </ac:spMkLst>
        </pc:spChg>
        <pc:spChg chg="mod">
          <ac:chgData name="Laurence MALLET" userId="25998a60-5687-47c5-b3c8-fa3d193ddb17" providerId="ADAL" clId="{8FF2A056-17FA-4E61-BACC-3DB7C60F4B89}" dt="2023-11-26T09:44:00.366" v="430"/>
          <ac:spMkLst>
            <pc:docMk/>
            <pc:sldMk cId="348751214" sldId="555"/>
            <ac:spMk id="9" creationId="{E055A662-30B7-6448-259D-DD48092B2F16}"/>
          </ac:spMkLst>
        </pc:spChg>
        <pc:spChg chg="mod">
          <ac:chgData name="Laurence MALLET" userId="25998a60-5687-47c5-b3c8-fa3d193ddb17" providerId="ADAL" clId="{8FF2A056-17FA-4E61-BACC-3DB7C60F4B89}" dt="2023-11-26T09:43:48.580" v="428"/>
          <ac:spMkLst>
            <pc:docMk/>
            <pc:sldMk cId="348751214" sldId="555"/>
            <ac:spMk id="12" creationId="{6DCD5E8B-2512-9A35-3A73-515F13E3B148}"/>
          </ac:spMkLst>
        </pc:spChg>
        <pc:picChg chg="add mod">
          <ac:chgData name="Laurence MALLET" userId="25998a60-5687-47c5-b3c8-fa3d193ddb17" providerId="ADAL" clId="{8FF2A056-17FA-4E61-BACC-3DB7C60F4B89}" dt="2023-11-26T09:42:04.346" v="354" actId="1035"/>
          <ac:picMkLst>
            <pc:docMk/>
            <pc:sldMk cId="348751214" sldId="555"/>
            <ac:picMk id="4" creationId="{636837A2-3D4B-F8A6-84E5-37FD187BC43D}"/>
          </ac:picMkLst>
        </pc:picChg>
        <pc:picChg chg="add mod">
          <ac:chgData name="Laurence MALLET" userId="25998a60-5687-47c5-b3c8-fa3d193ddb17" providerId="ADAL" clId="{8FF2A056-17FA-4E61-BACC-3DB7C60F4B89}" dt="2023-11-26T09:43:03.952" v="427" actId="1037"/>
          <ac:picMkLst>
            <pc:docMk/>
            <pc:sldMk cId="348751214" sldId="555"/>
            <ac:picMk id="5" creationId="{DF9DAD79-37A1-40D6-ED08-907EF78B0EF1}"/>
          </ac:picMkLst>
        </pc:picChg>
        <pc:picChg chg="del">
          <ac:chgData name="Laurence MALLET" userId="25998a60-5687-47c5-b3c8-fa3d193ddb17" providerId="ADAL" clId="{8FF2A056-17FA-4E61-BACC-3DB7C60F4B89}" dt="2023-11-26T09:38:49.761" v="214" actId="478"/>
          <ac:picMkLst>
            <pc:docMk/>
            <pc:sldMk cId="348751214" sldId="555"/>
            <ac:picMk id="8" creationId="{374F6185-CBA8-5004-6C84-9DEA4570404A}"/>
          </ac:picMkLst>
        </pc:picChg>
        <pc:picChg chg="mod">
          <ac:chgData name="Laurence MALLET" userId="25998a60-5687-47c5-b3c8-fa3d193ddb17" providerId="ADAL" clId="{8FF2A056-17FA-4E61-BACC-3DB7C60F4B89}" dt="2023-11-26T09:42:56.470" v="422" actId="1036"/>
          <ac:picMkLst>
            <pc:docMk/>
            <pc:sldMk cId="348751214" sldId="555"/>
            <ac:picMk id="10" creationId="{16285821-792A-C116-3BBD-901AB53BE662}"/>
          </ac:picMkLst>
        </pc:picChg>
        <pc:picChg chg="mod">
          <ac:chgData name="Laurence MALLET" userId="25998a60-5687-47c5-b3c8-fa3d193ddb17" providerId="ADAL" clId="{8FF2A056-17FA-4E61-BACC-3DB7C60F4B89}" dt="2023-11-26T09:42:56.470" v="422" actId="1036"/>
          <ac:picMkLst>
            <pc:docMk/>
            <pc:sldMk cId="348751214" sldId="555"/>
            <ac:picMk id="11" creationId="{F4FC393C-7CB0-9B24-20CC-7C1F3A631AF1}"/>
          </ac:picMkLst>
        </pc:picChg>
      </pc:sldChg>
      <pc:sldChg chg="modSp mod ord">
        <pc:chgData name="Laurence MALLET" userId="25998a60-5687-47c5-b3c8-fa3d193ddb17" providerId="ADAL" clId="{8FF2A056-17FA-4E61-BACC-3DB7C60F4B89}" dt="2023-11-26T15:02:33.313" v="765" actId="6549"/>
        <pc:sldMkLst>
          <pc:docMk/>
          <pc:sldMk cId="2580922156" sldId="556"/>
        </pc:sldMkLst>
        <pc:spChg chg="mod">
          <ac:chgData name="Laurence MALLET" userId="25998a60-5687-47c5-b3c8-fa3d193ddb17" providerId="ADAL" clId="{8FF2A056-17FA-4E61-BACC-3DB7C60F4B89}" dt="2023-11-26T15:02:33.313" v="765" actId="6549"/>
          <ac:spMkLst>
            <pc:docMk/>
            <pc:sldMk cId="2580922156" sldId="556"/>
            <ac:spMk id="3" creationId="{8023F969-92EC-D8F2-0F9A-ABB8045B04C5}"/>
          </ac:spMkLst>
        </pc:spChg>
      </pc:sldChg>
      <pc:sldChg chg="modSp mod">
        <pc:chgData name="Laurence MALLET" userId="25998a60-5687-47c5-b3c8-fa3d193ddb17" providerId="ADAL" clId="{8FF2A056-17FA-4E61-BACC-3DB7C60F4B89}" dt="2023-11-26T14:55:12.864" v="729" actId="113"/>
        <pc:sldMkLst>
          <pc:docMk/>
          <pc:sldMk cId="3533160134" sldId="557"/>
        </pc:sldMkLst>
        <pc:spChg chg="mod">
          <ac:chgData name="Laurence MALLET" userId="25998a60-5687-47c5-b3c8-fa3d193ddb17" providerId="ADAL" clId="{8FF2A056-17FA-4E61-BACC-3DB7C60F4B89}" dt="2023-11-26T14:43:11.648" v="721" actId="6549"/>
          <ac:spMkLst>
            <pc:docMk/>
            <pc:sldMk cId="3533160134" sldId="557"/>
            <ac:spMk id="2" creationId="{00000000-0000-0000-0000-000000000000}"/>
          </ac:spMkLst>
        </pc:spChg>
        <pc:spChg chg="mod">
          <ac:chgData name="Laurence MALLET" userId="25998a60-5687-47c5-b3c8-fa3d193ddb17" providerId="ADAL" clId="{8FF2A056-17FA-4E61-BACC-3DB7C60F4B89}" dt="2023-11-26T14:55:12.864" v="729" actId="113"/>
          <ac:spMkLst>
            <pc:docMk/>
            <pc:sldMk cId="3533160134" sldId="557"/>
            <ac:spMk id="6" creationId="{B1203E89-5DC7-C675-69CC-4E9C741FB8F1}"/>
          </ac:spMkLst>
        </pc:spChg>
      </pc:sldChg>
      <pc:sldChg chg="delSp modSp add mod">
        <pc:chgData name="Laurence MALLET" userId="25998a60-5687-47c5-b3c8-fa3d193ddb17" providerId="ADAL" clId="{8FF2A056-17FA-4E61-BACC-3DB7C60F4B89}" dt="2023-11-26T17:07:24.762" v="1282" actId="1035"/>
        <pc:sldMkLst>
          <pc:docMk/>
          <pc:sldMk cId="647898288" sldId="558"/>
        </pc:sldMkLst>
        <pc:spChg chg="mod">
          <ac:chgData name="Laurence MALLET" userId="25998a60-5687-47c5-b3c8-fa3d193ddb17" providerId="ADAL" clId="{8FF2A056-17FA-4E61-BACC-3DB7C60F4B89}" dt="2023-11-26T17:07:00.529" v="1240" actId="20577"/>
          <ac:spMkLst>
            <pc:docMk/>
            <pc:sldMk cId="647898288" sldId="558"/>
            <ac:spMk id="2" creationId="{00000000-0000-0000-0000-000000000000}"/>
          </ac:spMkLst>
        </pc:spChg>
        <pc:spChg chg="mod">
          <ac:chgData name="Laurence MALLET" userId="25998a60-5687-47c5-b3c8-fa3d193ddb17" providerId="ADAL" clId="{8FF2A056-17FA-4E61-BACC-3DB7C60F4B89}" dt="2023-11-26T17:07:24.762" v="1282" actId="1035"/>
          <ac:spMkLst>
            <pc:docMk/>
            <pc:sldMk cId="647898288" sldId="558"/>
            <ac:spMk id="3" creationId="{65F5EEB6-4F7D-9F1A-6C77-37B952FBFF30}"/>
          </ac:spMkLst>
        </pc:spChg>
        <pc:spChg chg="del mod">
          <ac:chgData name="Laurence MALLET" userId="25998a60-5687-47c5-b3c8-fa3d193ddb17" providerId="ADAL" clId="{8FF2A056-17FA-4E61-BACC-3DB7C60F4B89}" dt="2023-11-26T17:06:49.255" v="1239" actId="478"/>
          <ac:spMkLst>
            <pc:docMk/>
            <pc:sldMk cId="647898288" sldId="558"/>
            <ac:spMk id="6" creationId="{3295A3A9-D4F3-7A04-152D-CD5F819632A9}"/>
          </ac:spMkLst>
        </pc:spChg>
        <pc:grpChg chg="del">
          <ac:chgData name="Laurence MALLET" userId="25998a60-5687-47c5-b3c8-fa3d193ddb17" providerId="ADAL" clId="{8FF2A056-17FA-4E61-BACC-3DB7C60F4B89}" dt="2023-11-26T17:07:15.303" v="1241" actId="478"/>
          <ac:grpSpMkLst>
            <pc:docMk/>
            <pc:sldMk cId="647898288" sldId="558"/>
            <ac:grpSpMk id="7" creationId="{8FCB6AD4-4438-4098-BD1C-91FB3F0699E3}"/>
          </ac:grpSpMkLst>
        </pc:grpChg>
        <pc:picChg chg="mod">
          <ac:chgData name="Laurence MALLET" userId="25998a60-5687-47c5-b3c8-fa3d193ddb17" providerId="ADAL" clId="{8FF2A056-17FA-4E61-BACC-3DB7C60F4B89}" dt="2023-11-26T17:07:24.762" v="1282" actId="1035"/>
          <ac:picMkLst>
            <pc:docMk/>
            <pc:sldMk cId="647898288" sldId="558"/>
            <ac:picMk id="9" creationId="{360005B7-0916-126B-329C-DF82D542E0F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D046C-07A1-43CA-B35A-57E8C60A4B93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C3DA0-63DA-456F-AD39-CBC2EB61F4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65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12/6/2023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7067" y="4060621"/>
            <a:ext cx="7459380" cy="1646302"/>
          </a:xfrm>
        </p:spPr>
        <p:txBody>
          <a:bodyPr anchor="ctr" anchorCtr="0"/>
          <a:lstStyle/>
          <a:p>
            <a:pPr algn="ctr"/>
            <a:r>
              <a:rPr lang="fr-FR" sz="4800" dirty="0">
                <a:solidFill>
                  <a:srgbClr val="777777"/>
                </a:solidFill>
              </a:rPr>
              <a:t>28 novembre 2023</a:t>
            </a:r>
            <a:br>
              <a:rPr lang="fr-FR" sz="4800" dirty="0">
                <a:solidFill>
                  <a:srgbClr val="777777"/>
                </a:solidFill>
              </a:rPr>
            </a:br>
            <a:r>
              <a:rPr lang="fr-FR" sz="4800" dirty="0">
                <a:solidFill>
                  <a:srgbClr val="777777"/>
                </a:solidFill>
              </a:rPr>
              <a:t>05 décembre 2023</a:t>
            </a:r>
            <a:br>
              <a:rPr lang="fr-FR" sz="4800" dirty="0">
                <a:solidFill>
                  <a:srgbClr val="777777"/>
                </a:solidFill>
              </a:rPr>
            </a:br>
            <a:endParaRPr lang="fr-FR" sz="4800" dirty="0">
              <a:solidFill>
                <a:srgbClr val="777777"/>
              </a:solidFill>
            </a:endParaRPr>
          </a:p>
        </p:txBody>
      </p:sp>
      <p:pic>
        <p:nvPicPr>
          <p:cNvPr id="9" name="Image 8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77D80C46-4682-7296-65DB-B0DD69D12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710" y="605552"/>
            <a:ext cx="3466840" cy="286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11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4">
            <a:extLst>
              <a:ext uri="{FF2B5EF4-FFF2-40B4-BE49-F238E27FC236}">
                <a16:creationId xmlns:a16="http://schemas.microsoft.com/office/drawing/2014/main" id="{AA89778F-E53A-33F8-7C02-930315C0FB6C}"/>
              </a:ext>
            </a:extLst>
          </p:cNvPr>
          <p:cNvSpPr/>
          <p:nvPr/>
        </p:nvSpPr>
        <p:spPr>
          <a:xfrm>
            <a:off x="1277225" y="5560132"/>
            <a:ext cx="7788962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6620" y="146646"/>
            <a:ext cx="8596668" cy="1320800"/>
          </a:xfrm>
        </p:spPr>
        <p:txBody>
          <a:bodyPr/>
          <a:lstStyle/>
          <a:p>
            <a:r>
              <a:rPr lang="fr-FR"/>
              <a:t>Transactions concernées par la réforme</a:t>
            </a:r>
            <a:endParaRPr lang="fr-FR">
              <a:solidFill>
                <a:srgbClr val="0070C0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417CDFB-DDC9-789C-15A1-EF968D1C5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2" y="1020869"/>
            <a:ext cx="10152029" cy="403474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DB9CA7E-CBD4-9973-9EF0-DB0A22C1FE13}"/>
              </a:ext>
            </a:extLst>
          </p:cNvPr>
          <p:cNvSpPr txBox="1"/>
          <p:nvPr/>
        </p:nvSpPr>
        <p:spPr>
          <a:xfrm>
            <a:off x="1222744" y="5613297"/>
            <a:ext cx="8090544" cy="525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5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 sz="1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</a:t>
            </a:r>
            <a:r>
              <a:rPr lang="fr-FR" sz="12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reporting</a:t>
            </a:r>
            <a:r>
              <a:rPr lang="fr-FR" sz="1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montant de la transaction, montant de la TVA facturée, mode et date de paiement, numéro de facture</a:t>
            </a:r>
          </a:p>
          <a:p>
            <a:pPr marL="342900" indent="-342900">
              <a:spcBef>
                <a:spcPts val="5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 sz="1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Données de paiement : date d’encaissement, montant des paiement encaissés par taux d’imposition</a:t>
            </a:r>
          </a:p>
        </p:txBody>
      </p:sp>
    </p:spTree>
    <p:extLst>
      <p:ext uri="{BB962C8B-B14F-4D97-AF65-F5344CB8AC3E}">
        <p14:creationId xmlns:p14="http://schemas.microsoft.com/office/powerpoint/2010/main" val="2333720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558" y="138333"/>
            <a:ext cx="8596668" cy="1320800"/>
          </a:xfrm>
        </p:spPr>
        <p:txBody>
          <a:bodyPr/>
          <a:lstStyle/>
          <a:p>
            <a:r>
              <a:rPr lang="fr-FR"/>
              <a:t>E-</a:t>
            </a:r>
            <a:r>
              <a:rPr lang="fr-FR" err="1"/>
              <a:t>Invoicing</a:t>
            </a:r>
            <a:r>
              <a:rPr lang="fr-FR"/>
              <a:t> – 1</a:t>
            </a:r>
            <a:r>
              <a:rPr lang="fr-FR" baseline="30000"/>
              <a:t>ère</a:t>
            </a:r>
            <a:r>
              <a:rPr lang="fr-FR"/>
              <a:t> obligation</a:t>
            </a:r>
            <a:endParaRPr lang="fr-FR">
              <a:solidFill>
                <a:srgbClr val="0070C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365669" y="5587658"/>
            <a:ext cx="7788962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365669" y="5634645"/>
            <a:ext cx="7788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0" i="0">
                <a:solidFill>
                  <a:srgbClr val="242021"/>
                </a:solidFill>
                <a:effectLst/>
                <a:latin typeface="MarkPro"/>
              </a:rPr>
              <a:t>Le format PDF sera autorisé en émission jusqu’au 31 janvier 2027, à condition qu’il contienne les 21 données obligatoires (cf. annexe 3), et qu’il soit transformé en 1 des 3 formats</a:t>
            </a:r>
            <a:endParaRPr lang="fr-FR" sz="14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1203E89-5DC7-C675-69CC-4E9C741FB8F1}"/>
              </a:ext>
            </a:extLst>
          </p:cNvPr>
          <p:cNvSpPr txBox="1"/>
          <p:nvPr/>
        </p:nvSpPr>
        <p:spPr>
          <a:xfrm>
            <a:off x="372125" y="1197474"/>
            <a:ext cx="8686801" cy="3503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FR" baseline="30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ère</a:t>
            </a: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obligation : </a:t>
            </a:r>
            <a:r>
              <a:rPr lang="fr-FR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format de la facture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facture électronique est émise, transmise,  reçue et archivée au format électronique.</a:t>
            </a:r>
            <a:b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L’authenticité</a:t>
            </a: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l’origine, </a:t>
            </a:r>
            <a:r>
              <a:rPr lang="fr-FR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l’intégrité</a:t>
            </a: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 contenu et la</a:t>
            </a:r>
            <a:r>
              <a:rPr lang="fr-FR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lisibilité </a:t>
            </a: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 facture doivent être garantis durant toute la durée de conservation</a:t>
            </a:r>
          </a:p>
          <a:p>
            <a:pPr marL="3543300" lvl="7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fr-FR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formats du socle : </a:t>
            </a:r>
            <a:r>
              <a:rPr lang="fr-FR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Factur</a:t>
            </a: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-X, CII et UBL</a:t>
            </a:r>
          </a:p>
          <a:p>
            <a:pPr marL="1257300" lvl="2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CII et UBL : formats structurés et EDI non lisibles par l’humain</a:t>
            </a:r>
          </a:p>
          <a:p>
            <a:pPr marL="1257300" lvl="2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Facture –X format mixte qui combine une facture électronique PDF/A-3, lisible et un fichier numérique structuré (XML) incluant les 26 données obligatoires,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93DBD27-8DF6-EE60-C278-2AB387977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128" y="4786265"/>
            <a:ext cx="23622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60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558" y="138333"/>
            <a:ext cx="8596668" cy="1320800"/>
          </a:xfrm>
        </p:spPr>
        <p:txBody>
          <a:bodyPr/>
          <a:lstStyle/>
          <a:p>
            <a:r>
              <a:rPr lang="fr-FR"/>
              <a:t>E-</a:t>
            </a:r>
            <a:r>
              <a:rPr lang="fr-FR" err="1"/>
              <a:t>Invoicing</a:t>
            </a:r>
            <a:r>
              <a:rPr lang="fr-FR"/>
              <a:t> - 2</a:t>
            </a:r>
            <a:r>
              <a:rPr lang="fr-FR" baseline="30000"/>
              <a:t>ème</a:t>
            </a:r>
            <a:r>
              <a:rPr lang="fr-FR"/>
              <a:t> obligation</a:t>
            </a:r>
            <a:endParaRPr lang="fr-FR">
              <a:solidFill>
                <a:srgbClr val="0070C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1203E89-5DC7-C675-69CC-4E9C741FB8F1}"/>
              </a:ext>
            </a:extLst>
          </p:cNvPr>
          <p:cNvSpPr txBox="1"/>
          <p:nvPr/>
        </p:nvSpPr>
        <p:spPr>
          <a:xfrm>
            <a:off x="159478" y="970031"/>
            <a:ext cx="9178748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baseline="30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ème</a:t>
            </a: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obligation: </a:t>
            </a:r>
            <a:r>
              <a:rPr lang="fr-FR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transmission de la facture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 sz="1800" b="0" i="0">
                <a:solidFill>
                  <a:srgbClr val="242021"/>
                </a:solidFill>
                <a:effectLst/>
                <a:latin typeface="MarkPro"/>
              </a:rPr>
              <a:t>Les entreprises devront impérativement passer par des plateformes de facturation électronique, qu’elle soit publique comme le Portail Public de Facturation (PPF) ou privées comme les Plateformes de Dématérialisation Partenaires (PDP).</a:t>
            </a:r>
            <a:r>
              <a:rPr lang="fr-FR"/>
              <a:t> </a:t>
            </a:r>
            <a:endParaRPr lang="fr-FR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fr-FR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A4EA480-88EB-6984-B835-91C5F5555683}"/>
              </a:ext>
            </a:extLst>
          </p:cNvPr>
          <p:cNvSpPr txBox="1"/>
          <p:nvPr/>
        </p:nvSpPr>
        <p:spPr>
          <a:xfrm>
            <a:off x="3147237" y="2576300"/>
            <a:ext cx="6751675" cy="1969770"/>
          </a:xfrm>
          <a:prstGeom prst="rect">
            <a:avLst/>
          </a:prstGeom>
          <a:noFill/>
          <a:ln w="38100" cap="rnd">
            <a:solidFill>
              <a:srgbClr val="92D050"/>
            </a:solidFill>
            <a:round/>
          </a:ln>
        </p:spPr>
        <p:txBody>
          <a:bodyPr wrap="square" rtlCol="0">
            <a:spAutoFit/>
          </a:bodyPr>
          <a:lstStyle/>
          <a:p>
            <a:r>
              <a:rPr lang="fr-FR" b="1">
                <a:ln w="31750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Rôle du PPF </a:t>
            </a:r>
          </a:p>
          <a:p>
            <a:pPr marL="171450" indent="-171450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fr-FR" sz="1200" b="0" i="0">
                <a:ln w="31750">
                  <a:noFill/>
                </a:ln>
                <a:solidFill>
                  <a:srgbClr val="53535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Concentrateur des flux déclaratifs des transactions commerciales à destination de la DGFIP</a:t>
            </a:r>
          </a:p>
          <a:p>
            <a:pPr marL="171450" indent="-171450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fr-FR" sz="1200">
                <a:ln w="31750">
                  <a:noFill/>
                </a:ln>
                <a:solidFill>
                  <a:srgbClr val="535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Administration, mise à jour et interrogation de l’annuaire</a:t>
            </a:r>
          </a:p>
          <a:p>
            <a:pPr marL="171450" indent="-171450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fr-FR" sz="1200">
                <a:ln w="31750">
                  <a:noFill/>
                </a:ln>
                <a:solidFill>
                  <a:srgbClr val="535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Plateforme </a:t>
            </a:r>
            <a:r>
              <a:rPr lang="fr-FR" sz="1200" err="1">
                <a:ln w="31750">
                  <a:noFill/>
                </a:ln>
                <a:solidFill>
                  <a:srgbClr val="535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BtoG</a:t>
            </a:r>
            <a:r>
              <a:rPr lang="fr-FR" sz="1200">
                <a:ln w="31750">
                  <a:noFill/>
                </a:ln>
                <a:solidFill>
                  <a:srgbClr val="535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reprise de Chorus Pro</a:t>
            </a:r>
          </a:p>
          <a:p>
            <a:pPr marL="171450" indent="-171450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fr-FR" sz="1200" b="0" i="0">
                <a:ln w="31750">
                  <a:noFill/>
                </a:ln>
                <a:solidFill>
                  <a:srgbClr val="53535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Plateforme de réception du e-</a:t>
            </a:r>
            <a:r>
              <a:rPr lang="fr-FR" sz="1200" b="0" i="0" err="1">
                <a:ln w="31750">
                  <a:noFill/>
                </a:ln>
                <a:solidFill>
                  <a:srgbClr val="53535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reporting</a:t>
            </a:r>
            <a:r>
              <a:rPr lang="fr-FR" sz="1200" b="0" i="0">
                <a:ln w="31750">
                  <a:noFill/>
                </a:ln>
                <a:solidFill>
                  <a:srgbClr val="53535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en direct ou via PDP</a:t>
            </a:r>
          </a:p>
          <a:p>
            <a:pPr marL="171450" indent="-171450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fr-FR" sz="1200" b="0" i="0">
                <a:ln w="31750">
                  <a:noFill/>
                </a:ln>
                <a:solidFill>
                  <a:srgbClr val="53535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Plateforme d’échange de factures et cycle de vie (envoi et réception) et réception e-</a:t>
            </a:r>
            <a:r>
              <a:rPr lang="fr-FR" sz="1200" b="0" i="0" err="1">
                <a:ln w="31750">
                  <a:noFill/>
                </a:ln>
                <a:solidFill>
                  <a:srgbClr val="53535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invoicing</a:t>
            </a:r>
            <a:r>
              <a:rPr lang="fr-FR" sz="1200" b="0" i="0">
                <a:ln w="31750">
                  <a:noFill/>
                </a:ln>
                <a:solidFill>
                  <a:srgbClr val="53535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 PDP</a:t>
            </a:r>
            <a:r>
              <a:rPr lang="fr-FR" sz="1200">
                <a:ln w="31750">
                  <a:noFill/>
                </a:ln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71450" indent="-1714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r-FR" sz="1200">
                <a:latin typeface="Calibri" panose="020F0502020204030204" pitchFamily="34" charset="0"/>
                <a:cs typeface="Calibri" panose="020F0502020204030204" pitchFamily="34" charset="0"/>
              </a:rPr>
              <a:t>Gratuit</a:t>
            </a:r>
            <a:br>
              <a:rPr lang="fr-FR" sz="1200">
                <a:ln w="31750">
                  <a:noFill/>
                </a:ln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1200">
              <a:ln w="31750">
                <a:noFill/>
              </a:ln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E6C85ED-CC87-D6DD-8CBC-9E7A87C87F05}"/>
              </a:ext>
            </a:extLst>
          </p:cNvPr>
          <p:cNvSpPr txBox="1"/>
          <p:nvPr/>
        </p:nvSpPr>
        <p:spPr>
          <a:xfrm>
            <a:off x="1222744" y="4828393"/>
            <a:ext cx="6602320" cy="1669688"/>
          </a:xfrm>
          <a:prstGeom prst="rect">
            <a:avLst/>
          </a:prstGeom>
          <a:noFill/>
          <a:ln w="38100">
            <a:solidFill>
              <a:srgbClr val="FF9933"/>
            </a:solidFill>
          </a:ln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FF9933"/>
                </a:solidFill>
              </a:rPr>
              <a:t>Rôle des PDP 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fr-FR" sz="1200">
                <a:latin typeface="Calibri" panose="020F0502020204030204" pitchFamily="34" charset="0"/>
                <a:cs typeface="Calibri" panose="020F0502020204030204" pitchFamily="34" charset="0"/>
              </a:rPr>
              <a:t>Transmettre la facture à la PDP de l’acheteur, les données de facturation et les cycles de vie au PPF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fr-FR" sz="1200">
                <a:latin typeface="Calibri" panose="020F0502020204030204" pitchFamily="34" charset="0"/>
                <a:cs typeface="Calibri" panose="020F0502020204030204" pitchFamily="34" charset="0"/>
              </a:rPr>
              <a:t>Déclarer les transactions commerciales à la DGFIP via le PPF &gt; e-</a:t>
            </a:r>
            <a:r>
              <a:rPr lang="fr-FR" sz="1200" err="1">
                <a:latin typeface="Calibri" panose="020F0502020204030204" pitchFamily="34" charset="0"/>
                <a:cs typeface="Calibri" panose="020F0502020204030204" pitchFamily="34" charset="0"/>
              </a:rPr>
              <a:t>reporting</a:t>
            </a:r>
            <a:endParaRPr lang="fr-FR" sz="1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fr-FR" sz="1200">
                <a:latin typeface="Calibri" panose="020F0502020204030204" pitchFamily="34" charset="0"/>
                <a:cs typeface="Calibri" panose="020F0502020204030204" pitchFamily="34" charset="0"/>
              </a:rPr>
              <a:t>Interroger et mettre à jour de l’annuaire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sz="1200">
                <a:latin typeface="Calibri" panose="020F0502020204030204" pitchFamily="34" charset="0"/>
                <a:cs typeface="Calibri" panose="020F0502020204030204" pitchFamily="34" charset="0"/>
              </a:rPr>
              <a:t>Offre de services supplémentaires</a:t>
            </a:r>
          </a:p>
          <a:p>
            <a:pPr marL="285750" lvl="1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sz="1200">
                <a:latin typeface="Calibri" panose="020F0502020204030204" pitchFamily="34" charset="0"/>
                <a:cs typeface="Calibri" panose="020F0502020204030204" pitchFamily="34" charset="0"/>
              </a:rPr>
              <a:t>Payant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448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558" y="138333"/>
            <a:ext cx="8596668" cy="1320800"/>
          </a:xfrm>
        </p:spPr>
        <p:txBody>
          <a:bodyPr/>
          <a:lstStyle/>
          <a:p>
            <a:r>
              <a:rPr lang="fr-FR"/>
              <a:t>E-</a:t>
            </a:r>
            <a:r>
              <a:rPr lang="fr-FR" err="1"/>
              <a:t>Invoicing</a:t>
            </a:r>
            <a:r>
              <a:rPr lang="fr-FR"/>
              <a:t> - 2</a:t>
            </a:r>
            <a:r>
              <a:rPr lang="fr-FR" baseline="30000"/>
              <a:t>ème</a:t>
            </a:r>
            <a:r>
              <a:rPr lang="fr-FR"/>
              <a:t> obligation</a:t>
            </a:r>
            <a:endParaRPr lang="fr-FR">
              <a:solidFill>
                <a:srgbClr val="0070C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0ABFD3E-BF07-2612-81E0-79672747C2B5}"/>
              </a:ext>
            </a:extLst>
          </p:cNvPr>
          <p:cNvSpPr txBox="1"/>
          <p:nvPr/>
        </p:nvSpPr>
        <p:spPr>
          <a:xfrm>
            <a:off x="4366625" y="5662348"/>
            <a:ext cx="1538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>
                <a:latin typeface="Calibri" panose="020F0502020204030204" pitchFamily="34" charset="0"/>
                <a:cs typeface="Calibri" panose="020F0502020204030204" pitchFamily="34" charset="0"/>
              </a:rPr>
              <a:t>Administration fiscale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EA3354D9-628A-2803-AAE0-CCB03469BCC7}"/>
              </a:ext>
            </a:extLst>
          </p:cNvPr>
          <p:cNvGrpSpPr/>
          <p:nvPr/>
        </p:nvGrpSpPr>
        <p:grpSpPr>
          <a:xfrm>
            <a:off x="384769" y="836982"/>
            <a:ext cx="9342036" cy="5748448"/>
            <a:chOff x="411403" y="836982"/>
            <a:chExt cx="9342036" cy="5748448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7A7AC329-CDC9-FDE8-33FD-D21F82B83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1403" y="836982"/>
              <a:ext cx="9342036" cy="5748448"/>
            </a:xfrm>
            <a:prstGeom prst="rect">
              <a:avLst/>
            </a:prstGeom>
          </p:spPr>
        </p:pic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E3CEAF60-95B4-A185-3540-D755D1E6EBB8}"/>
                </a:ext>
              </a:extLst>
            </p:cNvPr>
            <p:cNvCxnSpPr>
              <a:cxnSpLocks/>
            </p:cNvCxnSpPr>
            <p:nvPr/>
          </p:nvCxnSpPr>
          <p:spPr>
            <a:xfrm>
              <a:off x="4608242" y="3098704"/>
              <a:ext cx="307075" cy="464023"/>
            </a:xfrm>
            <a:prstGeom prst="straightConnector1">
              <a:avLst/>
            </a:prstGeom>
            <a:ln w="50800">
              <a:solidFill>
                <a:srgbClr val="FFCC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2533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558" y="138333"/>
            <a:ext cx="8596668" cy="1320800"/>
          </a:xfrm>
        </p:spPr>
        <p:txBody>
          <a:bodyPr/>
          <a:lstStyle/>
          <a:p>
            <a:r>
              <a:rPr lang="fr-FR"/>
              <a:t>3</a:t>
            </a:r>
            <a:r>
              <a:rPr lang="fr-FR" baseline="30000"/>
              <a:t>ème</a:t>
            </a:r>
            <a:r>
              <a:rPr lang="fr-FR"/>
              <a:t> obligation – Le cycle de vie</a:t>
            </a:r>
            <a:endParaRPr lang="fr-FR">
              <a:solidFill>
                <a:srgbClr val="0070C0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16F9A29-E2AE-DDFD-8FD6-7D3C667AC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67" y="798733"/>
            <a:ext cx="9344025" cy="530542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99928A3-7539-22A5-C41D-FE133CB3FB1D}"/>
              </a:ext>
            </a:extLst>
          </p:cNvPr>
          <p:cNvSpPr txBox="1"/>
          <p:nvPr/>
        </p:nvSpPr>
        <p:spPr>
          <a:xfrm>
            <a:off x="2500031" y="6104158"/>
            <a:ext cx="5214889" cy="369332"/>
          </a:xfrm>
          <a:prstGeom prst="rect">
            <a:avLst/>
          </a:prstGeom>
          <a:noFill/>
          <a:ln w="44450"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fr-FR"/>
              <a:t>4 statuts obligatoires, 5 recommandés et 5 libres</a:t>
            </a:r>
          </a:p>
        </p:txBody>
      </p:sp>
    </p:spTree>
    <p:extLst>
      <p:ext uri="{BB962C8B-B14F-4D97-AF65-F5344CB8AC3E}">
        <p14:creationId xmlns:p14="http://schemas.microsoft.com/office/powerpoint/2010/main" val="2104214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1294" y="138333"/>
            <a:ext cx="9324974" cy="1320800"/>
          </a:xfrm>
        </p:spPr>
        <p:txBody>
          <a:bodyPr>
            <a:normAutofit/>
          </a:bodyPr>
          <a:lstStyle/>
          <a:p>
            <a:r>
              <a:rPr lang="fr-FR"/>
              <a:t>E-</a:t>
            </a:r>
            <a:r>
              <a:rPr lang="fr-FR" err="1"/>
              <a:t>invoicing</a:t>
            </a:r>
            <a:r>
              <a:rPr lang="fr-FR"/>
              <a:t> – 4</a:t>
            </a:r>
            <a:r>
              <a:rPr lang="fr-FR" baseline="30000"/>
              <a:t>ème</a:t>
            </a:r>
            <a:r>
              <a:rPr lang="fr-FR"/>
              <a:t> obligation &amp; sanctions</a:t>
            </a:r>
            <a:endParaRPr lang="fr-FR">
              <a:solidFill>
                <a:srgbClr val="0070C0"/>
              </a:solidFill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8FCB6AD4-4438-4098-BD1C-91FB3F0699E3}"/>
              </a:ext>
            </a:extLst>
          </p:cNvPr>
          <p:cNvGrpSpPr/>
          <p:nvPr/>
        </p:nvGrpSpPr>
        <p:grpSpPr>
          <a:xfrm>
            <a:off x="727963" y="1475921"/>
            <a:ext cx="8662543" cy="803298"/>
            <a:chOff x="1158949" y="1904570"/>
            <a:chExt cx="7248117" cy="1688678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1158949" y="1904570"/>
              <a:ext cx="7248117" cy="16886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1275907" y="2247600"/>
              <a:ext cx="7131159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0" i="0">
                  <a:solidFill>
                    <a:srgbClr val="242021"/>
                  </a:solidFill>
                  <a:effectLst/>
                  <a:latin typeface="MarkPro"/>
                </a:rPr>
                <a:t>Les données de facturation doivent être transmises au PPF pour envoi à l’administration fiscale dans un délai de 24h maximum.</a:t>
              </a:r>
              <a:r>
                <a:rPr lang="fr-FR" sz="1600"/>
                <a:t> </a:t>
              </a:r>
              <a:br>
                <a:rPr lang="fr-FR" sz="1600"/>
              </a:br>
              <a:endParaRPr lang="fr-FR" sz="1600"/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65F5EEB6-4F7D-9F1A-6C77-37B952FBFF30}"/>
              </a:ext>
            </a:extLst>
          </p:cNvPr>
          <p:cNvSpPr txBox="1"/>
          <p:nvPr/>
        </p:nvSpPr>
        <p:spPr>
          <a:xfrm>
            <a:off x="594793" y="2733286"/>
            <a:ext cx="7036496" cy="3206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Sanctions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Comptables et fiscales</a:t>
            </a:r>
          </a:p>
          <a:p>
            <a:pPr marL="1257300" lvl="2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 déductibilité de la TVA pour l’acheteur</a:t>
            </a:r>
          </a:p>
          <a:p>
            <a:pPr marL="1257300" lvl="2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 de perte d’agrément pour le PDP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Pénalités </a:t>
            </a:r>
          </a:p>
          <a:p>
            <a:pPr marL="1257300" lvl="2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15€ par facture </a:t>
            </a:r>
          </a:p>
          <a:p>
            <a:pPr marL="1714500" lvl="3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 la limite de 15K€ /an pour l’assujetti</a:t>
            </a:r>
          </a:p>
          <a:p>
            <a:pPr marL="1714500" lvl="3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 la limite de 45K€ /an pour le PDP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295A3A9-D4F3-7A04-152D-CD5F819632A9}"/>
              </a:ext>
            </a:extLst>
          </p:cNvPr>
          <p:cNvSpPr txBox="1"/>
          <p:nvPr/>
        </p:nvSpPr>
        <p:spPr>
          <a:xfrm>
            <a:off x="585920" y="967665"/>
            <a:ext cx="8187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4ème obligation : </a:t>
            </a:r>
            <a:r>
              <a:rPr lang="fr-FR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Transmettre les données de la facture à l’administration fiscale</a:t>
            </a:r>
          </a:p>
        </p:txBody>
      </p:sp>
    </p:spTree>
    <p:extLst>
      <p:ext uri="{BB962C8B-B14F-4D97-AF65-F5344CB8AC3E}">
        <p14:creationId xmlns:p14="http://schemas.microsoft.com/office/powerpoint/2010/main" val="1708418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1294" y="138333"/>
            <a:ext cx="9324974" cy="1320800"/>
          </a:xfrm>
        </p:spPr>
        <p:txBody>
          <a:bodyPr>
            <a:normAutofit/>
          </a:bodyPr>
          <a:lstStyle/>
          <a:p>
            <a:r>
              <a:rPr lang="fr-FR"/>
              <a:t>Les différents partenaires </a:t>
            </a:r>
            <a:endParaRPr lang="fr-FR">
              <a:solidFill>
                <a:srgbClr val="0070C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5F5EEB6-4F7D-9F1A-6C77-37B952FBFF30}"/>
              </a:ext>
            </a:extLst>
          </p:cNvPr>
          <p:cNvSpPr txBox="1"/>
          <p:nvPr/>
        </p:nvSpPr>
        <p:spPr>
          <a:xfrm>
            <a:off x="594793" y="1231862"/>
            <a:ext cx="8822584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: opérateur de dématérialisation, tout acteur logiciel travaillant sur des transactions commerciales et qui n’est pas PDP 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Editeur de logiciel de facturation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Editeur de logiciel de comptabilité ou pré-comptabilité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Editeur de logiciel de caisse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60005B7-0916-126B-329C-DF82D542E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44" y="3193325"/>
            <a:ext cx="9271119" cy="327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98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6619" y="146646"/>
            <a:ext cx="8794849" cy="1320800"/>
          </a:xfrm>
        </p:spPr>
        <p:txBody>
          <a:bodyPr/>
          <a:lstStyle/>
          <a:p>
            <a:r>
              <a:rPr lang="fr-FR"/>
              <a:t>Choix PDP, PPF ou OD</a:t>
            </a:r>
            <a:endParaRPr lang="fr-FR">
              <a:solidFill>
                <a:srgbClr val="0070C0"/>
              </a:solidFill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19B25B97-A5DA-6500-A34D-7990257EA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490" y="1117461"/>
            <a:ext cx="8929252" cy="5319548"/>
          </a:xfrm>
        </p:spPr>
        <p:txBody>
          <a:bodyPr>
            <a:normAutofit/>
          </a:bodyPr>
          <a:lstStyle/>
          <a:p>
            <a:pPr lvl="1"/>
            <a:r>
              <a:rPr lang="fr-FR" sz="1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PPF Portail Public de Facturation - Gratuit</a:t>
            </a:r>
          </a:p>
          <a:p>
            <a:pPr lvl="2"/>
            <a:r>
              <a:rPr lang="fr-FR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minimum</a:t>
            </a:r>
          </a:p>
          <a:p>
            <a:pPr lvl="3"/>
            <a:r>
              <a:rPr lang="fr-FR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automatismes de dépôts mais peu d’automatismes de réception</a:t>
            </a:r>
          </a:p>
          <a:p>
            <a:pPr lvl="3"/>
            <a:r>
              <a:rPr lang="fr-FR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Limités au cadre de la loi, pas d’archivage conservation sur 6 ans (fiscal)</a:t>
            </a:r>
          </a:p>
          <a:p>
            <a:pPr lvl="3"/>
            <a:r>
              <a:rPr lang="fr-FR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 d’accompagnement</a:t>
            </a:r>
            <a:endParaRPr lang="fr-FR" sz="16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sz="1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PDP, Portail de dématérialisation Partenaire - Payant</a:t>
            </a:r>
          </a:p>
          <a:p>
            <a:pPr lvl="2"/>
            <a:r>
              <a:rPr lang="fr-FR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Gage de sécurité, accrédité par l’état toujours en conformité</a:t>
            </a:r>
          </a:p>
          <a:p>
            <a:pPr lvl="2"/>
            <a:r>
              <a:rPr lang="fr-FR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Services supplémentaires</a:t>
            </a:r>
          </a:p>
          <a:p>
            <a:pPr lvl="3"/>
            <a:r>
              <a:rPr lang="fr-FR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Fonction des cas d’usages, des métiers, interactions avec les  logiciels de comptabilité</a:t>
            </a:r>
          </a:p>
          <a:p>
            <a:pPr lvl="3"/>
            <a:r>
              <a:rPr lang="fr-FR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Rapprochement BC, BL, Facture</a:t>
            </a:r>
          </a:p>
          <a:p>
            <a:pPr lvl="3"/>
            <a:r>
              <a:rPr lang="fr-FR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Rapprochement des règlements </a:t>
            </a:r>
          </a:p>
          <a:p>
            <a:pPr lvl="3"/>
            <a:r>
              <a:rPr lang="fr-FR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Archivage commercial sur (10 ans)</a:t>
            </a:r>
          </a:p>
          <a:p>
            <a:pPr lvl="3"/>
            <a:endParaRPr lang="fr-FR" sz="8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et PPF ou OD et PDP</a:t>
            </a:r>
          </a:p>
          <a:p>
            <a:pPr marL="457200" lvl="1" indent="0">
              <a:buNone/>
            </a:pPr>
            <a:endParaRPr lang="fr-FR" sz="16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fr-FR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fr-FR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r-FR" sz="12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None/>
            </a:pPr>
            <a:endParaRPr lang="fr-FR" sz="11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None/>
            </a:pPr>
            <a:endParaRPr lang="fr-FR" sz="11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None/>
            </a:pPr>
            <a:endParaRPr lang="fr-FR" sz="11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None/>
            </a:pPr>
            <a:endParaRPr lang="fr-FR" sz="11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352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1294" y="138333"/>
            <a:ext cx="9324974" cy="1320800"/>
          </a:xfrm>
        </p:spPr>
        <p:txBody>
          <a:bodyPr>
            <a:normAutofit/>
          </a:bodyPr>
          <a:lstStyle/>
          <a:p>
            <a:r>
              <a:rPr lang="fr-FR"/>
              <a:t>E-</a:t>
            </a:r>
            <a:r>
              <a:rPr lang="fr-FR" err="1"/>
              <a:t>Reporting</a:t>
            </a:r>
            <a:r>
              <a:rPr lang="fr-FR"/>
              <a:t> </a:t>
            </a:r>
            <a:endParaRPr lang="fr-FR">
              <a:solidFill>
                <a:srgbClr val="0070C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47463C7-DB2F-DD27-F471-6B36AA30AC73}"/>
              </a:ext>
            </a:extLst>
          </p:cNvPr>
          <p:cNvSpPr txBox="1"/>
          <p:nvPr/>
        </p:nvSpPr>
        <p:spPr>
          <a:xfrm>
            <a:off x="136188" y="856020"/>
            <a:ext cx="9931940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 est concerné par le e-</a:t>
            </a:r>
            <a:r>
              <a:rPr lang="fr-FR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reporting</a:t>
            </a: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 sz="1800" b="0" i="0">
                <a:solidFill>
                  <a:srgbClr val="242021"/>
                </a:solidFill>
                <a:effectLst/>
                <a:latin typeface="MarkPro"/>
              </a:rPr>
              <a:t>Les entreprises assujetties à la TVA établies en France pour leurs opérations avec des clients particuliers (B</a:t>
            </a:r>
            <a:r>
              <a:rPr lang="fr-FR">
                <a:solidFill>
                  <a:srgbClr val="242021"/>
                </a:solidFill>
                <a:latin typeface="MarkPro"/>
              </a:rPr>
              <a:t>to</a:t>
            </a:r>
            <a:r>
              <a:rPr lang="fr-FR" sz="1800" b="0" i="0">
                <a:solidFill>
                  <a:srgbClr val="242021"/>
                </a:solidFill>
                <a:effectLst/>
                <a:latin typeface="MarkPro"/>
              </a:rPr>
              <a:t>C) ou avec des entreprises étrangères (</a:t>
            </a:r>
            <a:r>
              <a:rPr lang="fr-FR" sz="1800" b="0" i="0" err="1">
                <a:solidFill>
                  <a:srgbClr val="242021"/>
                </a:solidFill>
                <a:effectLst/>
                <a:latin typeface="MarkPro"/>
              </a:rPr>
              <a:t>BtoB</a:t>
            </a:r>
            <a:r>
              <a:rPr lang="fr-FR" sz="1800" b="0" i="0">
                <a:solidFill>
                  <a:srgbClr val="242021"/>
                </a:solidFill>
                <a:effectLst/>
                <a:latin typeface="MarkPro"/>
              </a:rPr>
              <a:t> international) et les fournisseurs de prestations de services</a:t>
            </a:r>
            <a:endParaRPr lang="fr-FR" b="0" i="0">
              <a:solidFill>
                <a:srgbClr val="242021"/>
              </a:solidFill>
              <a:effectLst/>
              <a:latin typeface="MarkPro"/>
            </a:endParaRP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/>
              <a:t>E-</a:t>
            </a:r>
            <a:r>
              <a:rPr lang="fr-FR" err="1"/>
              <a:t>reporting</a:t>
            </a:r>
            <a:r>
              <a:rPr lang="fr-FR"/>
              <a:t> des données de transactions 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 sz="1800" b="0" i="0" err="1">
                <a:solidFill>
                  <a:srgbClr val="242021"/>
                </a:solidFill>
                <a:effectLst/>
                <a:latin typeface="MarkPro"/>
              </a:rPr>
              <a:t>BtoB</a:t>
            </a:r>
            <a:r>
              <a:rPr lang="fr-FR" sz="1800" b="0" i="0">
                <a:solidFill>
                  <a:srgbClr val="242021"/>
                </a:solidFill>
                <a:effectLst/>
                <a:latin typeface="MarkPro"/>
              </a:rPr>
              <a:t> international </a:t>
            </a:r>
          </a:p>
          <a:p>
            <a:pPr marL="1257300" lvl="2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 b="0" i="0">
                <a:solidFill>
                  <a:srgbClr val="242021"/>
                </a:solidFill>
                <a:effectLst/>
                <a:latin typeface="MarkPro"/>
              </a:rPr>
              <a:t>Transmission des données de la facture : m</a:t>
            </a:r>
            <a:r>
              <a:rPr lang="fr-FR">
                <a:solidFill>
                  <a:srgbClr val="242021"/>
                </a:solidFill>
                <a:latin typeface="MarkPro"/>
              </a:rPr>
              <a:t>êmes informations que les données du e-</a:t>
            </a:r>
            <a:r>
              <a:rPr lang="fr-FR" err="1">
                <a:solidFill>
                  <a:srgbClr val="242021"/>
                </a:solidFill>
                <a:latin typeface="MarkPro"/>
              </a:rPr>
              <a:t>Invoicing</a:t>
            </a:r>
            <a:r>
              <a:rPr lang="fr-FR">
                <a:solidFill>
                  <a:srgbClr val="242021"/>
                </a:solidFill>
                <a:latin typeface="MarkPro"/>
              </a:rPr>
              <a:t> mis à part le SIREN remplacé par le N° de TVA Intracom ou un numéro étranger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 b="0" i="0">
                <a:solidFill>
                  <a:srgbClr val="242021"/>
                </a:solidFill>
                <a:effectLst/>
                <a:latin typeface="MarkPro"/>
              </a:rPr>
              <a:t>BtoC particulier ou personne morale non assujettie</a:t>
            </a:r>
          </a:p>
          <a:p>
            <a:pPr marL="1257300" lvl="2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 b="0" i="0">
                <a:solidFill>
                  <a:srgbClr val="242021"/>
                </a:solidFill>
                <a:effectLst/>
                <a:latin typeface="MarkPro"/>
              </a:rPr>
              <a:t>Données consolidées par jour : montant HT par taux de TVA, montant de la taxe correspondante, nombre d’opération par jour, catégorie de la transaction facturée, mode et date de paiement, numéro de facture…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/>
              <a:t>E-</a:t>
            </a:r>
            <a:r>
              <a:rPr lang="fr-FR" err="1"/>
              <a:t>reporting</a:t>
            </a:r>
            <a:r>
              <a:rPr lang="fr-FR"/>
              <a:t> de paiement 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>
                <a:solidFill>
                  <a:srgbClr val="242021"/>
                </a:solidFill>
                <a:latin typeface="MarkPro"/>
              </a:rPr>
              <a:t>Pour les ventes de prestations de service (y compris les acomptes même en cas d’option sur les débits) </a:t>
            </a:r>
          </a:p>
          <a:p>
            <a:pPr marL="1257300" lvl="2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>
                <a:solidFill>
                  <a:srgbClr val="242021"/>
                </a:solidFill>
                <a:latin typeface="MarkPro"/>
              </a:rPr>
              <a:t>Date, montants encaissés par taux de TVA, n° de facture pour les </a:t>
            </a:r>
            <a:r>
              <a:rPr lang="fr-FR" err="1">
                <a:solidFill>
                  <a:srgbClr val="242021"/>
                </a:solidFill>
                <a:latin typeface="MarkPro"/>
              </a:rPr>
              <a:t>BtoB</a:t>
            </a:r>
            <a:br>
              <a:rPr lang="fr-FR"/>
            </a:br>
            <a:endParaRPr lang="fr-FR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747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1294" y="138333"/>
            <a:ext cx="9324974" cy="1320800"/>
          </a:xfrm>
        </p:spPr>
        <p:txBody>
          <a:bodyPr>
            <a:normAutofit/>
          </a:bodyPr>
          <a:lstStyle/>
          <a:p>
            <a:r>
              <a:rPr lang="fr-FR"/>
              <a:t>Pourquoi le report de la réforme ? </a:t>
            </a:r>
            <a:endParaRPr lang="fr-FR">
              <a:solidFill>
                <a:srgbClr val="0070C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CB50E7-AD46-86BE-5B74-FA87C2CC4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67" y="1199440"/>
            <a:ext cx="9560676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86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6620" y="146646"/>
            <a:ext cx="8929252" cy="1320800"/>
          </a:xfrm>
        </p:spPr>
        <p:txBody>
          <a:bodyPr/>
          <a:lstStyle/>
          <a:p>
            <a:r>
              <a:rPr lang="fr-FR"/>
              <a:t>Plan</a:t>
            </a:r>
            <a:endParaRPr lang="fr-FR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4036" y="1064164"/>
            <a:ext cx="8929252" cy="5520905"/>
          </a:xfrm>
        </p:spPr>
        <p:txBody>
          <a:bodyPr>
            <a:normAutofit/>
          </a:bodyPr>
          <a:lstStyle/>
          <a:p>
            <a:endParaRPr lang="fr-FR">
              <a:solidFill>
                <a:schemeClr val="tx1"/>
              </a:solidFill>
            </a:endParaRPr>
          </a:p>
          <a:p>
            <a:r>
              <a:rPr lang="fr-FR">
                <a:solidFill>
                  <a:schemeClr val="tx1"/>
                </a:solidFill>
              </a:rPr>
              <a:t>Introduction</a:t>
            </a:r>
          </a:p>
          <a:p>
            <a:pPr lvl="4"/>
            <a:endParaRPr lang="fr-FR">
              <a:solidFill>
                <a:schemeClr val="tx1"/>
              </a:solidFill>
            </a:endParaRPr>
          </a:p>
          <a:p>
            <a:r>
              <a:rPr lang="fr-FR">
                <a:solidFill>
                  <a:schemeClr val="tx1"/>
                </a:solidFill>
              </a:rPr>
              <a:t>La facturation électronique</a:t>
            </a:r>
          </a:p>
          <a:p>
            <a:pPr lvl="5"/>
            <a:endParaRPr lang="fr-FR">
              <a:solidFill>
                <a:schemeClr val="tx1"/>
              </a:solidFill>
            </a:endParaRPr>
          </a:p>
          <a:p>
            <a:r>
              <a:rPr lang="fr-FR">
                <a:solidFill>
                  <a:schemeClr val="tx1"/>
                </a:solidFill>
              </a:rPr>
              <a:t>Pennylane notre outil commun</a:t>
            </a:r>
          </a:p>
          <a:p>
            <a:pPr lvl="5"/>
            <a:endParaRPr lang="fr-FR">
              <a:solidFill>
                <a:schemeClr val="tx1"/>
              </a:solidFill>
            </a:endParaRPr>
          </a:p>
          <a:p>
            <a:r>
              <a:rPr lang="fr-FR">
                <a:solidFill>
                  <a:schemeClr val="tx1"/>
                </a:solidFill>
              </a:rPr>
              <a:t>Comment se préparer à l’évolution</a:t>
            </a:r>
          </a:p>
          <a:p>
            <a:pPr marL="0" indent="0">
              <a:buNone/>
            </a:pPr>
            <a:r>
              <a:rPr lang="fr-FR" sz="1200">
                <a:solidFill>
                  <a:schemeClr val="tx1"/>
                </a:solidFill>
              </a:rPr>
              <a:t>							</a:t>
            </a:r>
          </a:p>
          <a:p>
            <a:r>
              <a:rPr lang="fr-FR">
                <a:solidFill>
                  <a:schemeClr val="tx1"/>
                </a:solidFill>
              </a:rPr>
              <a:t>Questions / Réponses </a:t>
            </a:r>
          </a:p>
          <a:p>
            <a:pPr marL="0" indent="0">
              <a:buNone/>
            </a:pPr>
            <a:endParaRPr lang="fr-FR"/>
          </a:p>
          <a:p>
            <a:endParaRPr lang="fr-FR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r-FR" sz="12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None/>
            </a:pPr>
            <a:endParaRPr lang="fr-FR" sz="11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None/>
            </a:pPr>
            <a:endParaRPr lang="fr-FR" sz="11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None/>
            </a:pPr>
            <a:endParaRPr lang="fr-FR" sz="11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096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1294" y="138333"/>
            <a:ext cx="9324974" cy="1320800"/>
          </a:xfrm>
        </p:spPr>
        <p:txBody>
          <a:bodyPr>
            <a:normAutofit/>
          </a:bodyPr>
          <a:lstStyle/>
          <a:p>
            <a:r>
              <a:rPr lang="fr-FR"/>
              <a:t>Pourquoi le report de la réforme ? </a:t>
            </a:r>
            <a:endParaRPr lang="fr-FR">
              <a:solidFill>
                <a:srgbClr val="0070C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B31B6BC-62C1-C622-DEC8-CE4DF390C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94" y="1151150"/>
            <a:ext cx="9200351" cy="481965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86A89ED-25C7-B742-2CD1-DBB59137036B}"/>
              </a:ext>
            </a:extLst>
          </p:cNvPr>
          <p:cNvSpPr txBox="1"/>
          <p:nvPr/>
        </p:nvSpPr>
        <p:spPr>
          <a:xfrm>
            <a:off x="5671227" y="4472440"/>
            <a:ext cx="1857982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300" b="1">
                <a:solidFill>
                  <a:srgbClr val="000000"/>
                </a:solidFill>
              </a:rPr>
              <a:t>1</a:t>
            </a:r>
            <a:r>
              <a:rPr lang="fr-FR" sz="1300" b="1" baseline="30000">
                <a:solidFill>
                  <a:srgbClr val="000000"/>
                </a:solidFill>
              </a:rPr>
              <a:t>er</a:t>
            </a:r>
            <a:r>
              <a:rPr lang="fr-FR" sz="1300" b="1">
                <a:solidFill>
                  <a:srgbClr val="000000"/>
                </a:solidFill>
              </a:rPr>
              <a:t> septembre 2026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E98EDF2-E51C-8894-3DE0-0A17F64A3526}"/>
              </a:ext>
            </a:extLst>
          </p:cNvPr>
          <p:cNvSpPr txBox="1"/>
          <p:nvPr/>
        </p:nvSpPr>
        <p:spPr>
          <a:xfrm>
            <a:off x="7529209" y="4472440"/>
            <a:ext cx="1857982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300" b="1">
                <a:solidFill>
                  <a:srgbClr val="000000"/>
                </a:solidFill>
              </a:rPr>
              <a:t>1</a:t>
            </a:r>
            <a:r>
              <a:rPr lang="fr-FR" sz="1300" b="1" baseline="30000">
                <a:solidFill>
                  <a:srgbClr val="000000"/>
                </a:solidFill>
              </a:rPr>
              <a:t>er</a:t>
            </a:r>
            <a:r>
              <a:rPr lang="fr-FR" sz="1300" b="1">
                <a:solidFill>
                  <a:srgbClr val="000000"/>
                </a:solidFill>
              </a:rPr>
              <a:t> septembre 2027</a:t>
            </a:r>
          </a:p>
        </p:txBody>
      </p:sp>
    </p:spTree>
    <p:extLst>
      <p:ext uri="{BB962C8B-B14F-4D97-AF65-F5344CB8AC3E}">
        <p14:creationId xmlns:p14="http://schemas.microsoft.com/office/powerpoint/2010/main" val="3090903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26002" y="2667991"/>
            <a:ext cx="7947484" cy="1646302"/>
          </a:xfrm>
        </p:spPr>
        <p:txBody>
          <a:bodyPr anchor="ctr" anchorCtr="0"/>
          <a:lstStyle/>
          <a:p>
            <a:pPr algn="ctr"/>
            <a:r>
              <a:rPr lang="fr-FR" sz="4800"/>
              <a:t>Pennylane Outil collaboratif</a:t>
            </a:r>
          </a:p>
        </p:txBody>
      </p:sp>
    </p:spTree>
    <p:extLst>
      <p:ext uri="{BB962C8B-B14F-4D97-AF65-F5344CB8AC3E}">
        <p14:creationId xmlns:p14="http://schemas.microsoft.com/office/powerpoint/2010/main" val="1321938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6619" y="146646"/>
            <a:ext cx="8794849" cy="1320800"/>
          </a:xfrm>
        </p:spPr>
        <p:txBody>
          <a:bodyPr/>
          <a:lstStyle/>
          <a:p>
            <a:r>
              <a:rPr lang="fr-FR"/>
              <a:t>Démonstration de Pennylane</a:t>
            </a:r>
            <a:endParaRPr lang="fr-FR">
              <a:solidFill>
                <a:srgbClr val="0070C0"/>
              </a:solidFill>
            </a:endParaRPr>
          </a:p>
        </p:txBody>
      </p:sp>
      <p:pic>
        <p:nvPicPr>
          <p:cNvPr id="1028" name="Picture 4" descr="Pennylane | TEAM UP Expert Comptable 77 et 75">
            <a:extLst>
              <a:ext uri="{FF2B5EF4-FFF2-40B4-BE49-F238E27FC236}">
                <a16:creationId xmlns:a16="http://schemas.microsoft.com/office/drawing/2014/main" id="{A9E6D2A5-F78F-C3E6-7EB0-D2299C5BC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029" y="2792790"/>
            <a:ext cx="50768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607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6619" y="146646"/>
            <a:ext cx="8794849" cy="1320800"/>
          </a:xfrm>
        </p:spPr>
        <p:txBody>
          <a:bodyPr/>
          <a:lstStyle/>
          <a:p>
            <a:r>
              <a:rPr lang="fr-FR"/>
              <a:t>Vos nouveaux services</a:t>
            </a:r>
            <a:endParaRPr lang="fr-FR">
              <a:solidFill>
                <a:srgbClr val="0070C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4262A4-81DA-F453-6E92-AEA84183B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36" y="1064164"/>
            <a:ext cx="8929252" cy="5520905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Collaboration avec le cabinet</a:t>
            </a:r>
          </a:p>
          <a:p>
            <a:pPr lvl="1"/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remplace les mails par l’application</a:t>
            </a:r>
          </a:p>
          <a:p>
            <a:pPr lvl="1"/>
            <a:endParaRPr lang="fr-FR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Comptes bancaires</a:t>
            </a:r>
          </a:p>
          <a:p>
            <a:pPr lvl="1"/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Consultation de tous les comptes bancaires au même endroit.</a:t>
            </a:r>
          </a:p>
          <a:p>
            <a:pPr lvl="2"/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 besoin  de se connecter aux différents sites bancaires. Gain de temps.</a:t>
            </a:r>
          </a:p>
          <a:p>
            <a:pPr lvl="1"/>
            <a:endParaRPr lang="fr-FR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Fournisseurs </a:t>
            </a:r>
          </a:p>
          <a:p>
            <a:pPr lvl="1"/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Prise en photos des tickets, plus de perte de justificatifs</a:t>
            </a:r>
          </a:p>
          <a:p>
            <a:pPr lvl="1"/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Suivre l’état des dettes fournisseurs, les factures payées ou à payer </a:t>
            </a:r>
          </a:p>
          <a:p>
            <a:pPr lvl="1"/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Cartes de paiement paramétrables</a:t>
            </a:r>
          </a:p>
          <a:p>
            <a:pPr lvl="1"/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Régler les fournisseurs en 1 clic ou par fichier de virement</a:t>
            </a:r>
          </a:p>
          <a:p>
            <a:endParaRPr lang="fr-FR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r-FR" sz="12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None/>
            </a:pPr>
            <a:endParaRPr lang="fr-FR" sz="11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None/>
            </a:pPr>
            <a:endParaRPr lang="fr-FR" sz="11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None/>
            </a:pPr>
            <a:endParaRPr lang="fr-FR" sz="11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None/>
            </a:pPr>
            <a:endParaRPr lang="fr-FR" sz="11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99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6619" y="146646"/>
            <a:ext cx="8794849" cy="1320800"/>
          </a:xfrm>
        </p:spPr>
        <p:txBody>
          <a:bodyPr/>
          <a:lstStyle/>
          <a:p>
            <a:r>
              <a:rPr lang="fr-FR"/>
              <a:t>Service au client</a:t>
            </a:r>
            <a:endParaRPr lang="fr-FR">
              <a:solidFill>
                <a:srgbClr val="0070C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4262A4-81DA-F453-6E92-AEA84183B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36" y="1064164"/>
            <a:ext cx="8929252" cy="5520905"/>
          </a:xfrm>
        </p:spPr>
        <p:txBody>
          <a:bodyPr>
            <a:normAutofit lnSpcReduction="10000"/>
          </a:bodyPr>
          <a:lstStyle/>
          <a:p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Notes de frais</a:t>
            </a:r>
          </a:p>
          <a:p>
            <a:pPr lvl="1"/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Gérer les notes de frais, leur validation et leur paiement</a:t>
            </a:r>
          </a:p>
          <a:p>
            <a:pPr lvl="1"/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Circuit de validation des demandes d’achat</a:t>
            </a:r>
          </a:p>
          <a:p>
            <a:pPr lvl="1"/>
            <a:endParaRPr lang="fr-FR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Facturation client</a:t>
            </a:r>
          </a:p>
          <a:p>
            <a:pPr lvl="1"/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Créer vos devis et factures au format facture X</a:t>
            </a:r>
          </a:p>
          <a:p>
            <a:pPr lvl="1"/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Gérer les factures récurrentes et les relances automatiques</a:t>
            </a:r>
          </a:p>
          <a:p>
            <a:pPr lvl="1"/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 de paiement et gestion prélèvement SEPA</a:t>
            </a:r>
          </a:p>
          <a:p>
            <a:pPr lvl="1"/>
            <a:endParaRPr lang="fr-FR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Pilotage</a:t>
            </a:r>
          </a:p>
          <a:p>
            <a:pPr lvl="1"/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Etats comptables accessibles en autonomie</a:t>
            </a:r>
          </a:p>
          <a:p>
            <a:pPr lvl="1"/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Tableau de bord, plan de trésorerie, budget</a:t>
            </a:r>
          </a:p>
          <a:p>
            <a:pPr lvl="1"/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Catégorisation des transactions</a:t>
            </a:r>
          </a:p>
          <a:p>
            <a:pPr lvl="1"/>
            <a:endParaRPr lang="fr-FR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 d’installation de logiciel, tout est accessible sur PC et smartphone</a:t>
            </a:r>
          </a:p>
          <a:p>
            <a:endParaRPr lang="fr-FR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r-FR" sz="12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None/>
            </a:pPr>
            <a:endParaRPr lang="fr-FR" sz="11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None/>
            </a:pPr>
            <a:endParaRPr lang="fr-FR" sz="11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None/>
            </a:pPr>
            <a:endParaRPr lang="fr-FR" sz="11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None/>
            </a:pPr>
            <a:endParaRPr lang="fr-FR" sz="11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505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6619" y="146646"/>
            <a:ext cx="8794849" cy="1320800"/>
          </a:xfrm>
        </p:spPr>
        <p:txBody>
          <a:bodyPr/>
          <a:lstStyle/>
          <a:p>
            <a:r>
              <a:rPr lang="fr-FR"/>
              <a:t>Services et tarification</a:t>
            </a:r>
            <a:endParaRPr lang="fr-FR">
              <a:solidFill>
                <a:srgbClr val="0070C0"/>
              </a:solidFill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06061394-9934-F6A3-BD0B-FDFAE9F7E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36" y="1064164"/>
            <a:ext cx="8929252" cy="5520905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Jusqu’au 31/12/2023</a:t>
            </a:r>
          </a:p>
          <a:p>
            <a:pPr lvl="1"/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Facturation au nombre de salariés </a:t>
            </a:r>
          </a:p>
          <a:p>
            <a:endParaRPr lang="fr-FR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partir du 01/01/2024</a:t>
            </a:r>
          </a:p>
          <a:p>
            <a:pPr lvl="1"/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Facturation au type de société</a:t>
            </a:r>
          </a:p>
          <a:p>
            <a:pPr lvl="2"/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Indépendant,</a:t>
            </a:r>
          </a:p>
          <a:p>
            <a:pPr lvl="2"/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TPE,</a:t>
            </a:r>
          </a:p>
          <a:p>
            <a:pPr lvl="2"/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PME</a:t>
            </a:r>
          </a:p>
          <a:p>
            <a:pPr lvl="1"/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Nombre d’utilisateurs</a:t>
            </a:r>
          </a:p>
          <a:p>
            <a:endParaRPr lang="fr-FR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Accompagnement à la carte</a:t>
            </a:r>
          </a:p>
          <a:p>
            <a:pPr lvl="1"/>
            <a:endParaRPr lang="fr-FR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r-FR" sz="12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None/>
            </a:pPr>
            <a:endParaRPr lang="fr-FR" sz="11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None/>
            </a:pPr>
            <a:endParaRPr lang="fr-FR" sz="11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None/>
            </a:pPr>
            <a:endParaRPr lang="fr-FR" sz="11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None/>
            </a:pPr>
            <a:endParaRPr lang="fr-FR" sz="11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0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6619" y="146646"/>
            <a:ext cx="8794849" cy="1320800"/>
          </a:xfrm>
        </p:spPr>
        <p:txBody>
          <a:bodyPr/>
          <a:lstStyle/>
          <a:p>
            <a:r>
              <a:rPr lang="fr-FR"/>
              <a:t>Indépendant</a:t>
            </a:r>
            <a:endParaRPr lang="fr-FR">
              <a:solidFill>
                <a:srgbClr val="0070C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6FA2AD3-24E5-ED93-E1DB-5DB5FEF94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214" y="1023937"/>
            <a:ext cx="2371725" cy="48863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2DDF066-9EB7-896D-D4C9-00DB612E3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939" y="1023937"/>
            <a:ext cx="2343150" cy="420052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9FDBAD7-C5A9-EFAD-C075-245E6B5B5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2420" y="5222357"/>
            <a:ext cx="2371725" cy="69459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1AE7851-01F4-D329-54ED-6B23842583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232" y="1095374"/>
            <a:ext cx="2400300" cy="466725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B7618A9-1B4A-C863-C3C2-A931F1DF2E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1580" y="1095374"/>
            <a:ext cx="2400300" cy="439102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5F6A4713-5F4C-6C3C-871A-21CD62215C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2055" y="5365253"/>
            <a:ext cx="24098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44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6619" y="146646"/>
            <a:ext cx="8794849" cy="1320800"/>
          </a:xfrm>
        </p:spPr>
        <p:txBody>
          <a:bodyPr/>
          <a:lstStyle/>
          <a:p>
            <a:r>
              <a:rPr lang="fr-FR"/>
              <a:t>1 à 5 salariés</a:t>
            </a:r>
            <a:endParaRPr lang="fr-FR">
              <a:solidFill>
                <a:srgbClr val="0070C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B92991E-1F3E-AD8B-9F3F-A96747CEA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185862"/>
            <a:ext cx="2400300" cy="47244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F23E602-6FDA-BE35-54E8-0C2F261FD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350" y="1185862"/>
            <a:ext cx="2381250" cy="432435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6E7C54D-066C-9277-9A28-E28FE8F25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0825" y="5386388"/>
            <a:ext cx="2390775" cy="51435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6D81973-E476-3F5E-153C-0F1C96F12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9287" y="1214437"/>
            <a:ext cx="2371725" cy="469582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EB54A0D-B3DB-FD51-8B16-9EE0B59388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1012" y="1209180"/>
            <a:ext cx="2352675" cy="436245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606E524-25E1-D807-7A37-34F3CDBB05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3862" y="5386388"/>
            <a:ext cx="2409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42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6619" y="146646"/>
            <a:ext cx="8794849" cy="1320800"/>
          </a:xfrm>
        </p:spPr>
        <p:txBody>
          <a:bodyPr/>
          <a:lstStyle/>
          <a:p>
            <a:r>
              <a:rPr lang="fr-FR"/>
              <a:t>6 à 15 salariés</a:t>
            </a:r>
            <a:endParaRPr lang="fr-FR">
              <a:solidFill>
                <a:srgbClr val="0070C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CE8E068-C72F-26A7-6E19-B7F70CF2A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1000125"/>
            <a:ext cx="2381250" cy="47244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DA86338-FFD2-DCB9-95D1-94B46E81F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712" y="957262"/>
            <a:ext cx="2333625" cy="481012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5B54DCF-5E59-C135-8A6B-C646FA7AB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5575" y="1000125"/>
            <a:ext cx="2400300" cy="44958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AE135CD-21EA-C5BD-EDBB-04FF765879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4337" y="957262"/>
            <a:ext cx="2362200" cy="432435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8D5E1A7-A538-DC05-E225-B418AAB694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6712" y="5214937"/>
            <a:ext cx="2428875" cy="56197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9AC2B17-F68D-651A-98B6-9BFBC90755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0813" y="5176837"/>
            <a:ext cx="239077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18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1268" y="2695150"/>
            <a:ext cx="7947484" cy="1646302"/>
          </a:xfrm>
        </p:spPr>
        <p:txBody>
          <a:bodyPr anchor="ctr" anchorCtr="0"/>
          <a:lstStyle/>
          <a:p>
            <a:pPr algn="ctr"/>
            <a:r>
              <a:rPr lang="fr-FR" sz="4800">
                <a:solidFill>
                  <a:srgbClr val="4D4D4D"/>
                </a:solidFill>
              </a:rPr>
              <a:t>Comment se préparer à cette évolution </a:t>
            </a:r>
          </a:p>
        </p:txBody>
      </p:sp>
    </p:spTree>
    <p:extLst>
      <p:ext uri="{BB962C8B-B14F-4D97-AF65-F5344CB8AC3E}">
        <p14:creationId xmlns:p14="http://schemas.microsoft.com/office/powerpoint/2010/main" val="3473751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1268" y="2695150"/>
            <a:ext cx="7947484" cy="1646302"/>
          </a:xfrm>
        </p:spPr>
        <p:txBody>
          <a:bodyPr anchor="ctr" anchorCtr="0"/>
          <a:lstStyle/>
          <a:p>
            <a:pPr algn="ctr"/>
            <a:r>
              <a:rPr lang="fr-FR" sz="4800">
                <a:solidFill>
                  <a:srgbClr val="4D4D4D"/>
                </a:solidFill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215553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558" y="138333"/>
            <a:ext cx="8596668" cy="1320800"/>
          </a:xfrm>
        </p:spPr>
        <p:txBody>
          <a:bodyPr/>
          <a:lstStyle/>
          <a:p>
            <a:r>
              <a:rPr lang="fr-FR"/>
              <a:t>Bénéfices attendus pour les entreprises</a:t>
            </a:r>
            <a:endParaRPr lang="fr-FR">
              <a:solidFill>
                <a:srgbClr val="0070C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365669" y="5587658"/>
            <a:ext cx="7788962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365669" y="5700747"/>
            <a:ext cx="7788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i="0">
                <a:solidFill>
                  <a:schemeClr val="bg1"/>
                </a:solidFill>
                <a:effectLst/>
                <a:latin typeface="MarkPro"/>
              </a:rPr>
              <a:t>Pourquoi attendre pour faire des économies ?</a:t>
            </a:r>
            <a:endParaRPr lang="fr-FR" sz="1600" b="1">
              <a:solidFill>
                <a:schemeClr val="bg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1203E89-5DC7-C675-69CC-4E9C741FB8F1}"/>
              </a:ext>
            </a:extLst>
          </p:cNvPr>
          <p:cNvSpPr txBox="1"/>
          <p:nvPr/>
        </p:nvSpPr>
        <p:spPr>
          <a:xfrm>
            <a:off x="372125" y="1197474"/>
            <a:ext cx="8686801" cy="3580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Gain de temps et réduction des coûts de traitement des factures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Baisse des erreurs de saisies, intégration automatique, impression, stockage, affranchissement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Suppression des erreurs d’acheminement</a:t>
            </a: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fr-FR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Amélioration du suivi des factures : Traçabilité et suivi du statut de la facture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Amélioration du délai de règlement</a:t>
            </a:r>
            <a:endParaRPr lang="fr-FR" sz="12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Amélioration du pilotage de l’activité et de la trésorerie : factures en temps réel</a:t>
            </a:r>
            <a:endParaRPr lang="fr-FR" sz="12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Amélioration des relations clients et fournisseurs et du traitement des litiges</a:t>
            </a:r>
            <a:endParaRPr lang="fr-FR" sz="12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Concurrence loyale pour les entreprises vertueuses vs. les entreprises fraudant la TVA </a:t>
            </a:r>
          </a:p>
        </p:txBody>
      </p:sp>
    </p:spTree>
    <p:extLst>
      <p:ext uri="{BB962C8B-B14F-4D97-AF65-F5344CB8AC3E}">
        <p14:creationId xmlns:p14="http://schemas.microsoft.com/office/powerpoint/2010/main" val="20671645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6619" y="146646"/>
            <a:ext cx="8794849" cy="1320800"/>
          </a:xfrm>
        </p:spPr>
        <p:txBody>
          <a:bodyPr>
            <a:normAutofit/>
          </a:bodyPr>
          <a:lstStyle/>
          <a:p>
            <a:r>
              <a:rPr lang="fr-FR"/>
              <a:t>Aboutir à un écosystème efficace pour :</a:t>
            </a:r>
            <a:endParaRPr lang="fr-FR">
              <a:solidFill>
                <a:srgbClr val="0070C0"/>
              </a:solidFill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19B25B97-A5DA-6500-A34D-7990257EA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437" y="1176353"/>
            <a:ext cx="8929252" cy="5319548"/>
          </a:xfrm>
        </p:spPr>
        <p:txBody>
          <a:bodyPr>
            <a:normAutofit/>
          </a:bodyPr>
          <a:lstStyle/>
          <a:p>
            <a:pPr lvl="6"/>
            <a:endParaRPr lang="fr-FR" sz="10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300"/>
              </a:spcAft>
            </a:pPr>
            <a:r>
              <a:rPr lang="fr-FR" sz="1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collecte automatique des factures fournisseurs</a:t>
            </a:r>
          </a:p>
          <a:p>
            <a:pPr lvl="1">
              <a:spcAft>
                <a:spcPts val="300"/>
              </a:spcAft>
            </a:pPr>
            <a:r>
              <a:rPr lang="fr-FR" sz="1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validation des factures fournisseurs</a:t>
            </a:r>
          </a:p>
          <a:p>
            <a:pPr lvl="1">
              <a:spcAft>
                <a:spcPts val="300"/>
              </a:spcAft>
            </a:pPr>
            <a:r>
              <a:rPr lang="fr-FR" sz="1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paiement des factures fournisseurs</a:t>
            </a:r>
          </a:p>
          <a:p>
            <a:pPr lvl="1">
              <a:spcAft>
                <a:spcPts val="300"/>
              </a:spcAft>
            </a:pPr>
            <a:r>
              <a:rPr lang="fr-FR" sz="1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création électronique et l’envoi automatique de la facture Clients au format attendu</a:t>
            </a:r>
          </a:p>
          <a:p>
            <a:pPr lvl="1">
              <a:spcAft>
                <a:spcPts val="300"/>
              </a:spcAft>
            </a:pPr>
            <a:r>
              <a:rPr lang="fr-FR" sz="1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suivi des factures Clients statut, rejet, annuaire</a:t>
            </a:r>
          </a:p>
          <a:p>
            <a:pPr lvl="1">
              <a:spcAft>
                <a:spcPts val="300"/>
              </a:spcAft>
            </a:pPr>
            <a:r>
              <a:rPr lang="fr-FR" sz="1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suivi des règlements Clients / Relance</a:t>
            </a:r>
          </a:p>
          <a:p>
            <a:pPr lvl="1">
              <a:spcAft>
                <a:spcPts val="300"/>
              </a:spcAft>
            </a:pPr>
            <a:r>
              <a:rPr lang="fr-FR" sz="1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traitement comptables et fiscal des factures clients</a:t>
            </a:r>
          </a:p>
          <a:p>
            <a:pPr lvl="1">
              <a:spcAft>
                <a:spcPts val="300"/>
              </a:spcAft>
            </a:pPr>
            <a:r>
              <a:rPr lang="fr-FR" sz="1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L’interfaçage avec les caisses</a:t>
            </a:r>
          </a:p>
        </p:txBody>
      </p:sp>
    </p:spTree>
    <p:extLst>
      <p:ext uri="{BB962C8B-B14F-4D97-AF65-F5344CB8AC3E}">
        <p14:creationId xmlns:p14="http://schemas.microsoft.com/office/powerpoint/2010/main" val="28212560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6619" y="146646"/>
            <a:ext cx="8794849" cy="880876"/>
          </a:xfrm>
        </p:spPr>
        <p:txBody>
          <a:bodyPr/>
          <a:lstStyle/>
          <a:p>
            <a:r>
              <a:rPr lang="fr-FR"/>
              <a:t>Ce qu’on peut faire pour se préparer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BD3A701-C6EA-FB5F-7B40-D3AD2EFCC41D}"/>
              </a:ext>
            </a:extLst>
          </p:cNvPr>
          <p:cNvSpPr txBox="1"/>
          <p:nvPr/>
        </p:nvSpPr>
        <p:spPr>
          <a:xfrm>
            <a:off x="496715" y="1272885"/>
            <a:ext cx="86868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Cartographier des flux sortants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Nombre de factures de ventes 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Nombre des clients : </a:t>
            </a:r>
            <a:r>
              <a:rPr lang="fr-FR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BtoB</a:t>
            </a: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BtoC, mixte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Clients : France, Export	</a:t>
            </a:r>
            <a:r>
              <a:rPr lang="fr-FR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Contrôler les mentions obligatoires</a:t>
            </a:r>
          </a:p>
          <a:p>
            <a:pPr marL="800100" lvl="1" indent="-342900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Analyse des factures de ventes actuelles</a:t>
            </a:r>
          </a:p>
          <a:p>
            <a:pPr marL="800100" lvl="1" indent="-342900"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mentions supplémentaires à valider </a:t>
            </a:r>
          </a:p>
          <a:p>
            <a:pPr marL="1257300" lvl="2" indent="-342900"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SIREN, a-t-on déjà ces informations dans mes fiches ?</a:t>
            </a:r>
          </a:p>
          <a:p>
            <a:pPr marL="1257300" lvl="2" indent="-342900"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Mention de ventes de biens ou de prestations de services</a:t>
            </a:r>
          </a:p>
          <a:p>
            <a:pPr marL="1257300" lvl="2" indent="-342900"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Adresse de livraison si différente de l’adresse de facturation</a:t>
            </a:r>
          </a:p>
          <a:p>
            <a:pPr marL="1257300" lvl="2" indent="-342900"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Mention option sur les débits</a:t>
            </a:r>
          </a:p>
        </p:txBody>
      </p:sp>
    </p:spTree>
    <p:extLst>
      <p:ext uri="{BB962C8B-B14F-4D97-AF65-F5344CB8AC3E}">
        <p14:creationId xmlns:p14="http://schemas.microsoft.com/office/powerpoint/2010/main" val="1006191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6619" y="146646"/>
            <a:ext cx="8794849" cy="880876"/>
          </a:xfrm>
        </p:spPr>
        <p:txBody>
          <a:bodyPr/>
          <a:lstStyle/>
          <a:p>
            <a:r>
              <a:rPr lang="fr-FR"/>
              <a:t>Ce qu’on peut faire pour se préparer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BD3A701-C6EA-FB5F-7B40-D3AD2EFCC41D}"/>
              </a:ext>
            </a:extLst>
          </p:cNvPr>
          <p:cNvSpPr txBox="1"/>
          <p:nvPr/>
        </p:nvSpPr>
        <p:spPr>
          <a:xfrm>
            <a:off x="496715" y="1272885"/>
            <a:ext cx="868680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Identifier les cas d’usage qui complexifient les traitements</a:t>
            </a:r>
          </a:p>
          <a:p>
            <a:pPr marL="800100" lvl="1" indent="-342900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cas d’usages référencés </a:t>
            </a:r>
          </a:p>
          <a:p>
            <a:pPr marL="800100" lvl="1" indent="-342900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Avec acompte, avec escompte, note de restaurant …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Remettre à jour sa base clients, fournisseurs et articles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Interroger mes éditeurs pour mise en conformité, chaine commerciale et caisse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Etude de la solution à mettre en place</a:t>
            </a:r>
          </a:p>
          <a:p>
            <a:pPr marL="800100" lvl="1" indent="-342900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Choix : OD, PDP d’émission</a:t>
            </a:r>
          </a:p>
          <a:p>
            <a:pPr marL="800100" lvl="1" indent="-342900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Investissement éventuel</a:t>
            </a:r>
          </a:p>
          <a:p>
            <a:pPr marL="800100" lvl="1" indent="-342900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Formation du personnel, gestion du changement</a:t>
            </a:r>
          </a:p>
        </p:txBody>
      </p:sp>
    </p:spTree>
    <p:extLst>
      <p:ext uri="{BB962C8B-B14F-4D97-AF65-F5344CB8AC3E}">
        <p14:creationId xmlns:p14="http://schemas.microsoft.com/office/powerpoint/2010/main" val="14353435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6620" y="146646"/>
            <a:ext cx="8929252" cy="1320800"/>
          </a:xfrm>
        </p:spPr>
        <p:txBody>
          <a:bodyPr/>
          <a:lstStyle/>
          <a:p>
            <a:r>
              <a:rPr lang="fr-FR"/>
              <a:t>Conclusions :</a:t>
            </a:r>
            <a:endParaRPr lang="fr-FR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4036" y="1064164"/>
            <a:ext cx="8929252" cy="5520905"/>
          </a:xfrm>
        </p:spPr>
        <p:txBody>
          <a:bodyPr>
            <a:normAutofit/>
          </a:bodyPr>
          <a:lstStyle/>
          <a:p>
            <a:pPr lvl="1">
              <a:lnSpc>
                <a:spcPct val="106000"/>
              </a:lnSpc>
            </a:pPr>
            <a:endParaRPr lang="fr-FR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6000"/>
              </a:lnSpc>
            </a:pPr>
            <a:endParaRPr lang="fr-FR"/>
          </a:p>
          <a:p>
            <a:pPr lvl="4">
              <a:lnSpc>
                <a:spcPct val="106000"/>
              </a:lnSpc>
            </a:pPr>
            <a:endParaRPr lang="fr-FR"/>
          </a:p>
          <a:p>
            <a:endParaRPr lang="fr-FR"/>
          </a:p>
          <a:p>
            <a:endParaRPr lang="fr-FR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r-FR" sz="12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None/>
            </a:pPr>
            <a:endParaRPr lang="fr-FR" sz="11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None/>
            </a:pPr>
            <a:endParaRPr lang="fr-FR" sz="11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None/>
            </a:pPr>
            <a:endParaRPr lang="fr-FR" sz="11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à coins arrondis 4">
            <a:extLst>
              <a:ext uri="{FF2B5EF4-FFF2-40B4-BE49-F238E27FC236}">
                <a16:creationId xmlns:a16="http://schemas.microsoft.com/office/drawing/2014/main" id="{3A052ED4-9D38-443E-0606-EF158D780AD6}"/>
              </a:ext>
            </a:extLst>
          </p:cNvPr>
          <p:cNvSpPr/>
          <p:nvPr/>
        </p:nvSpPr>
        <p:spPr>
          <a:xfrm>
            <a:off x="384036" y="1467446"/>
            <a:ext cx="9432808" cy="4087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b="1"/>
          </a:p>
          <a:p>
            <a:r>
              <a:rPr lang="fr-FR" sz="2400" b="1"/>
              <a:t>Ces évolutions technologiques sont une opportunité</a:t>
            </a:r>
          </a:p>
          <a:p>
            <a:endParaRPr lang="fr-FR" sz="2400" b="1"/>
          </a:p>
          <a:p>
            <a:r>
              <a:rPr lang="fr-FR" sz="2400" b="1"/>
              <a:t>L’anticipation de ces changements donne un avantage concurrentiel</a:t>
            </a:r>
          </a:p>
          <a:p>
            <a:endParaRPr lang="fr-FR" sz="2400" b="1"/>
          </a:p>
          <a:p>
            <a:r>
              <a:rPr lang="fr-FR" sz="2400" b="1"/>
              <a:t>La digitalisation est une nécessité au-delà de la facturation</a:t>
            </a:r>
          </a:p>
          <a:p>
            <a:endParaRPr lang="fr-FR" sz="2400" b="1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4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Fiduciaire Mallet vous accompagnera dans cette évolution</a:t>
            </a:r>
          </a:p>
          <a:p>
            <a:endParaRPr lang="fr-FR" sz="2400" b="1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2400" b="1"/>
          </a:p>
        </p:txBody>
      </p:sp>
    </p:spTree>
    <p:extLst>
      <p:ext uri="{BB962C8B-B14F-4D97-AF65-F5344CB8AC3E}">
        <p14:creationId xmlns:p14="http://schemas.microsoft.com/office/powerpoint/2010/main" val="22527211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61952" y="2566852"/>
            <a:ext cx="8376557" cy="1646302"/>
          </a:xfrm>
        </p:spPr>
        <p:txBody>
          <a:bodyPr anchor="ctr" anchorCtr="0"/>
          <a:lstStyle/>
          <a:p>
            <a:pPr algn="ctr"/>
            <a:r>
              <a:rPr lang="fr-FR"/>
              <a:t>Questions / Réponses</a:t>
            </a:r>
          </a:p>
        </p:txBody>
      </p:sp>
    </p:spTree>
    <p:extLst>
      <p:ext uri="{BB962C8B-B14F-4D97-AF65-F5344CB8AC3E}">
        <p14:creationId xmlns:p14="http://schemas.microsoft.com/office/powerpoint/2010/main" val="4250732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61952" y="2566852"/>
            <a:ext cx="8376557" cy="1646302"/>
          </a:xfrm>
        </p:spPr>
        <p:txBody>
          <a:bodyPr anchor="ctr" anchorCtr="0"/>
          <a:lstStyle/>
          <a:p>
            <a:pPr algn="ctr"/>
            <a:r>
              <a:rPr lang="fr-FR"/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4094025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1268" y="2695150"/>
            <a:ext cx="7947484" cy="1646302"/>
          </a:xfrm>
        </p:spPr>
        <p:txBody>
          <a:bodyPr anchor="ctr" anchorCtr="0"/>
          <a:lstStyle/>
          <a:p>
            <a:pPr algn="ctr"/>
            <a:r>
              <a:rPr lang="fr-FR" sz="4800">
                <a:solidFill>
                  <a:srgbClr val="4D4D4D"/>
                </a:solidFill>
              </a:rPr>
              <a:t>La facturation électronique</a:t>
            </a:r>
          </a:p>
        </p:txBody>
      </p:sp>
    </p:spTree>
    <p:extLst>
      <p:ext uri="{BB962C8B-B14F-4D97-AF65-F5344CB8AC3E}">
        <p14:creationId xmlns:p14="http://schemas.microsoft.com/office/powerpoint/2010/main" val="3043603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9621" y="146646"/>
            <a:ext cx="9257121" cy="1320800"/>
          </a:xfrm>
        </p:spPr>
        <p:txBody>
          <a:bodyPr/>
          <a:lstStyle/>
          <a:p>
            <a:r>
              <a:rPr lang="fr-FR"/>
              <a:t>Contexte international et européen</a:t>
            </a:r>
            <a:endParaRPr lang="fr-FR">
              <a:solidFill>
                <a:srgbClr val="0070C0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6285821-792A-C116-3BBD-901AB53BE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34772" y="5775996"/>
            <a:ext cx="257175" cy="3429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055A662-30B7-6448-259D-DD48092B2F16}"/>
              </a:ext>
            </a:extLst>
          </p:cNvPr>
          <p:cNvSpPr txBox="1"/>
          <p:nvPr/>
        </p:nvSpPr>
        <p:spPr>
          <a:xfrm>
            <a:off x="1628331" y="5738544"/>
            <a:ext cx="7392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0">
                <a:solidFill>
                  <a:srgbClr val="F58025"/>
                </a:solidFill>
                <a:effectLst/>
                <a:latin typeface="Arial-BoldMT"/>
              </a:rPr>
              <a:t>Autour de la France,</a:t>
            </a:r>
            <a:r>
              <a:rPr lang="fr-FR" sz="1200" b="0" i="0">
                <a:solidFill>
                  <a:srgbClr val="53535C"/>
                </a:solidFill>
                <a:effectLst/>
                <a:latin typeface="ArialMT"/>
              </a:rPr>
              <a:t> seuls Monaco, la Suisse et le Luxembourg n’y sont pas : Pays en excédent budgétaire</a:t>
            </a:r>
            <a:endParaRPr lang="fr-FR" sz="120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4FC393C-7CB0-9B24-20CC-7C1F3A631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25247" y="6299871"/>
            <a:ext cx="257175" cy="3429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DCD5E8B-2512-9A35-3A73-515F13E3B148}"/>
              </a:ext>
            </a:extLst>
          </p:cNvPr>
          <p:cNvSpPr txBox="1"/>
          <p:nvPr/>
        </p:nvSpPr>
        <p:spPr>
          <a:xfrm>
            <a:off x="1628330" y="6310044"/>
            <a:ext cx="7591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0">
                <a:solidFill>
                  <a:srgbClr val="F58025"/>
                </a:solidFill>
                <a:effectLst/>
                <a:latin typeface="Arial-BoldMT"/>
              </a:rPr>
              <a:t>D’ici 2030,</a:t>
            </a:r>
            <a:r>
              <a:rPr lang="fr-FR" sz="1200" b="0" i="0">
                <a:solidFill>
                  <a:srgbClr val="53535C"/>
                </a:solidFill>
                <a:effectLst/>
                <a:latin typeface="ArialMT"/>
              </a:rPr>
              <a:t> Poursuite du déploiement probable sur le continent africain, l’Océanie et le reste de l’Europe (hors Angleterre)</a:t>
            </a:r>
            <a:endParaRPr lang="fr-FR" sz="120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36837A2-3D4B-F8A6-84E5-37FD187BC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0" y="1049157"/>
            <a:ext cx="10086975" cy="39243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F9DAD79-37A1-40D6-ED08-907EF78B0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19601" y="5255643"/>
            <a:ext cx="257175" cy="3429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3795ECE-64C3-D41D-2C18-2AE502064E58}"/>
              </a:ext>
            </a:extLst>
          </p:cNvPr>
          <p:cNvSpPr txBox="1"/>
          <p:nvPr/>
        </p:nvSpPr>
        <p:spPr>
          <a:xfrm>
            <a:off x="1622684" y="5265816"/>
            <a:ext cx="7591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rgbClr val="F58025"/>
                </a:solidFill>
                <a:latin typeface="Arial-BoldMT"/>
              </a:rPr>
              <a:t>L</a:t>
            </a:r>
            <a:r>
              <a:rPr lang="fr-FR" sz="1200" b="1" i="0">
                <a:solidFill>
                  <a:srgbClr val="F58025"/>
                </a:solidFill>
                <a:effectLst/>
                <a:latin typeface="Arial-BoldMT"/>
              </a:rPr>
              <a:t>a facturation électronique </a:t>
            </a:r>
            <a:r>
              <a:rPr lang="fr-FR" sz="1200"/>
              <a:t>existe depuis longtemps et en plein déploiement depuis 5 ans</a:t>
            </a:r>
          </a:p>
        </p:txBody>
      </p:sp>
    </p:spTree>
    <p:extLst>
      <p:ext uri="{BB962C8B-B14F-4D97-AF65-F5344CB8AC3E}">
        <p14:creationId xmlns:p14="http://schemas.microsoft.com/office/powerpoint/2010/main" val="348751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6620" y="146646"/>
            <a:ext cx="8596668" cy="1320800"/>
          </a:xfrm>
        </p:spPr>
        <p:txBody>
          <a:bodyPr/>
          <a:lstStyle/>
          <a:p>
            <a:r>
              <a:rPr lang="fr-FR"/>
              <a:t>Objectifs de la réforme</a:t>
            </a:r>
            <a:endParaRPr lang="fr-FR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4036" y="1064164"/>
            <a:ext cx="8929252" cy="5520905"/>
          </a:xfrm>
        </p:spPr>
        <p:txBody>
          <a:bodyPr>
            <a:normAutofit/>
          </a:bodyPr>
          <a:lstStyle/>
          <a:p>
            <a:endParaRPr lang="fr-FR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None/>
            </a:pPr>
            <a:endParaRPr lang="fr-FR" sz="11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06ECFAC-5193-C422-D97E-36676E4A9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72" y="1489728"/>
            <a:ext cx="5962650" cy="38957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6C33922-6EB8-D8A2-11EA-FE51263AD61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8065" y="979410"/>
            <a:ext cx="4476750" cy="762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3DE953F-6C03-C183-F29A-29AC68FA1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933" y="2405191"/>
            <a:ext cx="3886200" cy="77152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F3BEAD2-21D4-0712-9BA1-1A2A004042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3060" y="3742299"/>
            <a:ext cx="3629025" cy="60960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A334CB56-BF62-0D56-5840-7C029CFA9A14}"/>
              </a:ext>
            </a:extLst>
          </p:cNvPr>
          <p:cNvSpPr txBox="1"/>
          <p:nvPr/>
        </p:nvSpPr>
        <p:spPr>
          <a:xfrm>
            <a:off x="5548547" y="5015881"/>
            <a:ext cx="4012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>
                <a:solidFill>
                  <a:srgbClr val="67A9DB"/>
                </a:solidFill>
              </a:rPr>
              <a:t>Améliorer la connaissance des entreprises</a:t>
            </a:r>
          </a:p>
          <a:p>
            <a:r>
              <a:rPr lang="fr-FR" sz="1200" b="1">
                <a:solidFill>
                  <a:srgbClr val="67A9DB"/>
                </a:solidFill>
              </a:rPr>
              <a:t> </a:t>
            </a:r>
            <a:r>
              <a:rPr lang="fr-FR" sz="1000" b="1">
                <a:solidFill>
                  <a:schemeClr val="bg2">
                    <a:lumMod val="75000"/>
                  </a:schemeClr>
                </a:solidFill>
              </a:rPr>
              <a:t>Connaitre en temps réel l’activité des entreprises et améliorer le pilotage des politiques publiques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FF85A95-358F-7356-3C5E-962A2E75FA7D}"/>
              </a:ext>
            </a:extLst>
          </p:cNvPr>
          <p:cNvSpPr txBox="1"/>
          <p:nvPr/>
        </p:nvSpPr>
        <p:spPr>
          <a:xfrm>
            <a:off x="865762" y="5952911"/>
            <a:ext cx="8210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5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textes de référence :</a:t>
            </a:r>
          </a:p>
          <a:p>
            <a:pPr marL="800100" lvl="1" indent="-342900">
              <a:spcBef>
                <a:spcPts val="6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 sz="1100">
                <a:latin typeface="Calibri" panose="020F0502020204030204" pitchFamily="34" charset="0"/>
                <a:cs typeface="Calibri" panose="020F0502020204030204" pitchFamily="34" charset="0"/>
              </a:rPr>
              <a:t>Article 153 de la loi de finance pour 2020 - Article 195 de la loi de finance pour 2021 – Article 26 de la LFR 2022</a:t>
            </a:r>
          </a:p>
          <a:p>
            <a:pPr marL="800100" lvl="1" indent="-342900">
              <a:spcBef>
                <a:spcPts val="6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 sz="1100"/>
              <a:t>Dossier de </a:t>
            </a:r>
            <a:r>
              <a:rPr lang="fr-FR" sz="11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spécification</a:t>
            </a:r>
            <a:r>
              <a:rPr lang="fr-FR" sz="1100"/>
              <a:t> externes de la facturation électronique V1,2 – 31/03/2022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7DC25E3-0EC2-EA27-1EC0-1C52C28B0396}"/>
              </a:ext>
            </a:extLst>
          </p:cNvPr>
          <p:cNvSpPr txBox="1"/>
          <p:nvPr/>
        </p:nvSpPr>
        <p:spPr>
          <a:xfrm>
            <a:off x="1984653" y="2596818"/>
            <a:ext cx="8114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soumis à TVA</a:t>
            </a:r>
          </a:p>
        </p:txBody>
      </p:sp>
    </p:spTree>
    <p:extLst>
      <p:ext uri="{BB962C8B-B14F-4D97-AF65-F5344CB8AC3E}">
        <p14:creationId xmlns:p14="http://schemas.microsoft.com/office/powerpoint/2010/main" val="3856798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9621" y="146646"/>
            <a:ext cx="9257121" cy="1320800"/>
          </a:xfrm>
        </p:spPr>
        <p:txBody>
          <a:bodyPr/>
          <a:lstStyle/>
          <a:p>
            <a:r>
              <a:rPr lang="fr-FR"/>
              <a:t>Chiffres clés</a:t>
            </a:r>
            <a:endParaRPr lang="fr-FR">
              <a:solidFill>
                <a:srgbClr val="0070C0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6285821-792A-C116-3BBD-901AB53BE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69568" y="1568050"/>
            <a:ext cx="257175" cy="3429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7F77701-0DFE-CD30-17B6-09E332501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35325" y="3609437"/>
            <a:ext cx="257175" cy="3429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84A19050-757F-CF9A-07C3-4C2C149FD2F8}"/>
              </a:ext>
            </a:extLst>
          </p:cNvPr>
          <p:cNvSpPr txBox="1"/>
          <p:nvPr/>
        </p:nvSpPr>
        <p:spPr>
          <a:xfrm>
            <a:off x="1427377" y="3559241"/>
            <a:ext cx="52710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F58025"/>
                </a:solidFill>
                <a:latin typeface="Arial-BoldMT"/>
              </a:rPr>
              <a:t>9</a:t>
            </a:r>
            <a:r>
              <a:rPr lang="fr-FR" sz="1800" b="1" i="0">
                <a:solidFill>
                  <a:srgbClr val="F58025"/>
                </a:solidFill>
                <a:effectLst/>
                <a:latin typeface="Arial-BoldMT"/>
              </a:rPr>
              <a:t>0% </a:t>
            </a:r>
            <a:r>
              <a:rPr lang="fr-FR" sz="1800" b="0" i="0">
                <a:solidFill>
                  <a:srgbClr val="53535C"/>
                </a:solidFill>
                <a:effectLst/>
                <a:latin typeface="ArialMT"/>
              </a:rPr>
              <a:t>d’économie par rapport au traitement papier</a:t>
            </a:r>
          </a:p>
          <a:p>
            <a:pPr>
              <a:spcBef>
                <a:spcPts val="600"/>
              </a:spcBef>
            </a:pPr>
            <a:r>
              <a:rPr lang="fr-FR" sz="1400">
                <a:solidFill>
                  <a:srgbClr val="53535C"/>
                </a:solidFill>
                <a:latin typeface="ArialMT"/>
              </a:rPr>
              <a:t>	-	Cout d’une facture en émission 9 à 10€</a:t>
            </a:r>
          </a:p>
          <a:p>
            <a:pPr>
              <a:spcBef>
                <a:spcPts val="600"/>
              </a:spcBef>
            </a:pPr>
            <a:r>
              <a:rPr lang="fr-FR" sz="1800" b="0" i="0">
                <a:solidFill>
                  <a:srgbClr val="53535C"/>
                </a:solidFill>
                <a:effectLst/>
                <a:latin typeface="ArialMT"/>
              </a:rPr>
              <a:t>	-	</a:t>
            </a:r>
            <a:r>
              <a:rPr lang="fr-FR" sz="1400">
                <a:solidFill>
                  <a:srgbClr val="53535C"/>
                </a:solidFill>
                <a:latin typeface="ArialMT"/>
              </a:rPr>
              <a:t>Cout d’une facture en réception 14 à 15€</a:t>
            </a:r>
          </a:p>
          <a:p>
            <a:endParaRPr lang="fr-FR" sz="1800" b="0" i="0">
              <a:solidFill>
                <a:srgbClr val="53535C"/>
              </a:solidFill>
              <a:effectLst/>
              <a:latin typeface="ArialMT"/>
            </a:endParaRPr>
          </a:p>
          <a:p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DE5BC86C-4BE6-36F6-4B6F-5ADA247DA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28233" y="4682101"/>
            <a:ext cx="257175" cy="3429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B69C47A6-116F-3D0B-6C11-3BEA39F0D493}"/>
              </a:ext>
            </a:extLst>
          </p:cNvPr>
          <p:cNvSpPr txBox="1"/>
          <p:nvPr/>
        </p:nvSpPr>
        <p:spPr>
          <a:xfrm>
            <a:off x="1378566" y="4661660"/>
            <a:ext cx="7060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i="0">
                <a:solidFill>
                  <a:srgbClr val="F58025"/>
                </a:solidFill>
                <a:effectLst/>
                <a:latin typeface="Arial-BoldMT"/>
              </a:rPr>
              <a:t>30% </a:t>
            </a:r>
            <a:r>
              <a:rPr lang="fr-FR" sz="1800" b="0" i="0">
                <a:solidFill>
                  <a:srgbClr val="53535C"/>
                </a:solidFill>
                <a:effectLst/>
                <a:latin typeface="ArialMT"/>
              </a:rPr>
              <a:t>de réduction du temps de traitement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628518F-918E-A112-3392-92D31B071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481" y="1396421"/>
            <a:ext cx="2371725" cy="221932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7C1ECE9-3A97-8EA9-D008-75A662EA4728}"/>
              </a:ext>
            </a:extLst>
          </p:cNvPr>
          <p:cNvSpPr txBox="1"/>
          <p:nvPr/>
        </p:nvSpPr>
        <p:spPr>
          <a:xfrm>
            <a:off x="1442440" y="1541156"/>
            <a:ext cx="5271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F58025"/>
                </a:solidFill>
                <a:latin typeface="Arial-BoldMT"/>
              </a:rPr>
              <a:t>20 à 25 Mds €</a:t>
            </a:r>
            <a:r>
              <a:rPr lang="fr-FR" sz="1800" b="1" i="0">
                <a:solidFill>
                  <a:srgbClr val="F58025"/>
                </a:solidFill>
                <a:effectLst/>
                <a:latin typeface="Arial-BoldMT"/>
              </a:rPr>
              <a:t> </a:t>
            </a:r>
            <a:r>
              <a:rPr lang="fr-FR" sz="1800" b="0" i="0">
                <a:solidFill>
                  <a:srgbClr val="53535C"/>
                </a:solidFill>
                <a:effectLst/>
                <a:latin typeface="ArialMT"/>
              </a:rPr>
              <a:t>de perte sur la TVA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98E9048-F0E2-9CC5-B93D-C0CC4F429B32}"/>
              </a:ext>
            </a:extLst>
          </p:cNvPr>
          <p:cNvSpPr txBox="1"/>
          <p:nvPr/>
        </p:nvSpPr>
        <p:spPr>
          <a:xfrm>
            <a:off x="1427310" y="2363032"/>
            <a:ext cx="5271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F58025"/>
                </a:solidFill>
                <a:latin typeface="Arial-BoldMT"/>
              </a:rPr>
              <a:t>2 Mds </a:t>
            </a:r>
            <a:r>
              <a:rPr lang="fr-FR" sz="1800" b="0" i="0">
                <a:solidFill>
                  <a:srgbClr val="53535C"/>
                </a:solidFill>
                <a:effectLst/>
                <a:latin typeface="ArialMT"/>
              </a:rPr>
              <a:t>de factures dont </a:t>
            </a:r>
            <a:r>
              <a:rPr lang="fr-FR" b="1">
                <a:solidFill>
                  <a:srgbClr val="F58025"/>
                </a:solidFill>
                <a:latin typeface="Arial-BoldMT"/>
              </a:rPr>
              <a:t>3% </a:t>
            </a:r>
            <a:r>
              <a:rPr lang="fr-FR">
                <a:solidFill>
                  <a:srgbClr val="53535C"/>
                </a:solidFill>
                <a:latin typeface="ArialMT"/>
              </a:rPr>
              <a:t>de</a:t>
            </a:r>
            <a:r>
              <a:rPr lang="fr-FR" b="1">
                <a:solidFill>
                  <a:srgbClr val="F58025"/>
                </a:solidFill>
                <a:latin typeface="Arial-BoldMT"/>
              </a:rPr>
              <a:t> </a:t>
            </a:r>
            <a:r>
              <a:rPr lang="fr-FR">
                <a:solidFill>
                  <a:srgbClr val="53535C"/>
                </a:solidFill>
                <a:latin typeface="ArialMT"/>
              </a:rPr>
              <a:t>factures électroniques en France (vs 30% dans le monde)</a:t>
            </a:r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E601F9B-B2E8-51C7-BF56-C542C7DD6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89991" y="2502876"/>
            <a:ext cx="257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43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6620" y="146646"/>
            <a:ext cx="8596668" cy="1320800"/>
          </a:xfrm>
        </p:spPr>
        <p:txBody>
          <a:bodyPr/>
          <a:lstStyle/>
          <a:p>
            <a:r>
              <a:rPr lang="fr-FR"/>
              <a:t>Les entreprises concernées</a:t>
            </a:r>
            <a:endParaRPr lang="fr-FR">
              <a:solidFill>
                <a:srgbClr val="0070C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4876430-9235-E991-BE87-6181CFFF7B6C}"/>
              </a:ext>
            </a:extLst>
          </p:cNvPr>
          <p:cNvSpPr txBox="1"/>
          <p:nvPr/>
        </p:nvSpPr>
        <p:spPr>
          <a:xfrm>
            <a:off x="594804" y="1017575"/>
            <a:ext cx="8131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/>
              <a:t>En France, la réforme concerne </a:t>
            </a:r>
            <a:r>
              <a:rPr lang="fr-FR" b="1">
                <a:solidFill>
                  <a:srgbClr val="FF6600"/>
                </a:solidFill>
              </a:rPr>
              <a:t>l’ensemble des entités soumises à TVA</a:t>
            </a:r>
            <a:r>
              <a:rPr lang="fr-FR" b="1"/>
              <a:t>, pour un volume annuel estimé de 2 milliards de factures par an.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C86E9AE-58B0-6D49-34C4-FE88B2DCE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17" y="2063714"/>
            <a:ext cx="4448175" cy="422758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FF6D159-55C8-5920-08DB-C097B73AA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259" y="2151266"/>
            <a:ext cx="4933950" cy="3667125"/>
          </a:xfrm>
          <a:prstGeom prst="rect">
            <a:avLst/>
          </a:prstGeom>
        </p:spPr>
      </p:pic>
      <p:sp>
        <p:nvSpPr>
          <p:cNvPr id="4" name="Rectangle à coins arrondis 4">
            <a:extLst>
              <a:ext uri="{FF2B5EF4-FFF2-40B4-BE49-F238E27FC236}">
                <a16:creationId xmlns:a16="http://schemas.microsoft.com/office/drawing/2014/main" id="{09DBDCD6-5754-C90F-1784-77E22843B409}"/>
              </a:ext>
            </a:extLst>
          </p:cNvPr>
          <p:cNvSpPr/>
          <p:nvPr/>
        </p:nvSpPr>
        <p:spPr>
          <a:xfrm>
            <a:off x="594805" y="6305751"/>
            <a:ext cx="8474928" cy="4457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TPE &lt;10 sal  CA&lt;2M€ - PME &lt;250 sal CA &lt; 50M€ – ETI &lt; 5000 sal CA&lt;1500M€  </a:t>
            </a:r>
          </a:p>
        </p:txBody>
      </p:sp>
    </p:spTree>
    <p:extLst>
      <p:ext uri="{BB962C8B-B14F-4D97-AF65-F5344CB8AC3E}">
        <p14:creationId xmlns:p14="http://schemas.microsoft.com/office/powerpoint/2010/main" val="663758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5823" y="146646"/>
            <a:ext cx="9257121" cy="1320800"/>
          </a:xfrm>
        </p:spPr>
        <p:txBody>
          <a:bodyPr/>
          <a:lstStyle/>
          <a:p>
            <a:r>
              <a:rPr lang="fr-FR"/>
              <a:t>Les assujettis à la FACTURE ELECTRONIQUE </a:t>
            </a:r>
            <a:endParaRPr lang="fr-FR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599" y="4181302"/>
            <a:ext cx="1463040" cy="1995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2BDED70D-546B-13A5-449B-97AB71D839ED}"/>
              </a:ext>
            </a:extLst>
          </p:cNvPr>
          <p:cNvGrpSpPr/>
          <p:nvPr/>
        </p:nvGrpSpPr>
        <p:grpSpPr>
          <a:xfrm>
            <a:off x="381000" y="1202153"/>
            <a:ext cx="9203521" cy="4939789"/>
            <a:chOff x="381000" y="907185"/>
            <a:chExt cx="9203521" cy="4607951"/>
          </a:xfrm>
        </p:grpSpPr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AE780ADE-0DDB-A481-072F-EDC381B05619}"/>
                </a:ext>
              </a:extLst>
            </p:cNvPr>
            <p:cNvGrpSpPr/>
            <p:nvPr/>
          </p:nvGrpSpPr>
          <p:grpSpPr>
            <a:xfrm>
              <a:off x="381000" y="907185"/>
              <a:ext cx="9203521" cy="4542814"/>
              <a:chOff x="381000" y="1102501"/>
              <a:chExt cx="9203521" cy="4542814"/>
            </a:xfrm>
          </p:grpSpPr>
          <p:pic>
            <p:nvPicPr>
              <p:cNvPr id="33" name="Image 32">
                <a:extLst>
                  <a:ext uri="{FF2B5EF4-FFF2-40B4-BE49-F238E27FC236}">
                    <a16:creationId xmlns:a16="http://schemas.microsoft.com/office/drawing/2014/main" id="{688F1EA8-A13E-F844-8180-D09C0F04F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0485" y="1102501"/>
                <a:ext cx="9191625" cy="800100"/>
              </a:xfrm>
              <a:prstGeom prst="rect">
                <a:avLst/>
              </a:prstGeom>
            </p:spPr>
          </p:pic>
          <p:grpSp>
            <p:nvGrpSpPr>
              <p:cNvPr id="31" name="Groupe 30">
                <a:extLst>
                  <a:ext uri="{FF2B5EF4-FFF2-40B4-BE49-F238E27FC236}">
                    <a16:creationId xmlns:a16="http://schemas.microsoft.com/office/drawing/2014/main" id="{0EF76394-DAF5-BFC3-85A1-1402E10A825B}"/>
                  </a:ext>
                </a:extLst>
              </p:cNvPr>
              <p:cNvGrpSpPr/>
              <p:nvPr/>
            </p:nvGrpSpPr>
            <p:grpSpPr>
              <a:xfrm>
                <a:off x="381000" y="1625863"/>
                <a:ext cx="9203521" cy="4019452"/>
                <a:chOff x="381000" y="1190858"/>
                <a:chExt cx="9203521" cy="4019452"/>
              </a:xfrm>
            </p:grpSpPr>
            <p:pic>
              <p:nvPicPr>
                <p:cNvPr id="13" name="Image 12">
                  <a:extLst>
                    <a:ext uri="{FF2B5EF4-FFF2-40B4-BE49-F238E27FC236}">
                      <a16:creationId xmlns:a16="http://schemas.microsoft.com/office/drawing/2014/main" id="{64626814-69F9-4E60-8456-DF5F09E744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1000" y="1200285"/>
                  <a:ext cx="5724525" cy="1066800"/>
                </a:xfrm>
                <a:prstGeom prst="rect">
                  <a:avLst/>
                </a:prstGeom>
              </p:spPr>
            </p:pic>
            <p:pic>
              <p:nvPicPr>
                <p:cNvPr id="11" name="Image 10">
                  <a:extLst>
                    <a:ext uri="{FF2B5EF4-FFF2-40B4-BE49-F238E27FC236}">
                      <a16:creationId xmlns:a16="http://schemas.microsoft.com/office/drawing/2014/main" id="{16506061-0EC3-26C5-C243-BC59789B9D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81000" y="2267085"/>
                  <a:ext cx="6115050" cy="2943225"/>
                </a:xfrm>
                <a:prstGeom prst="rect">
                  <a:avLst/>
                </a:prstGeom>
              </p:spPr>
            </p:pic>
            <p:pic>
              <p:nvPicPr>
                <p:cNvPr id="19" name="Image 18">
                  <a:extLst>
                    <a:ext uri="{FF2B5EF4-FFF2-40B4-BE49-F238E27FC236}">
                      <a16:creationId xmlns:a16="http://schemas.microsoft.com/office/drawing/2014/main" id="{C0F90E4A-BF97-AA86-BA78-2C5CF750A2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63795" y="1190858"/>
                  <a:ext cx="3514725" cy="2619375"/>
                </a:xfrm>
                <a:prstGeom prst="rect">
                  <a:avLst/>
                </a:prstGeom>
              </p:spPr>
            </p:pic>
            <p:pic>
              <p:nvPicPr>
                <p:cNvPr id="21" name="Image 20">
                  <a:extLst>
                    <a:ext uri="{FF2B5EF4-FFF2-40B4-BE49-F238E27FC236}">
                      <a16:creationId xmlns:a16="http://schemas.microsoft.com/office/drawing/2014/main" id="{1D8AE7AE-FCDC-97FE-AD25-124739BF38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481959" y="3578800"/>
                  <a:ext cx="2847975" cy="1628775"/>
                </a:xfrm>
                <a:prstGeom prst="rect">
                  <a:avLst/>
                </a:prstGeom>
              </p:spPr>
            </p:pic>
            <p:pic>
              <p:nvPicPr>
                <p:cNvPr id="25" name="Image 24">
                  <a:extLst>
                    <a:ext uri="{FF2B5EF4-FFF2-40B4-BE49-F238E27FC236}">
                      <a16:creationId xmlns:a16="http://schemas.microsoft.com/office/drawing/2014/main" id="{519FCED9-61F2-5927-8323-B1F0BD7170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146371" y="3780022"/>
                  <a:ext cx="438150" cy="1428750"/>
                </a:xfrm>
                <a:prstGeom prst="rect">
                  <a:avLst/>
                </a:prstGeom>
              </p:spPr>
            </p:pic>
          </p:grpSp>
        </p:grpSp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1D3D6232-41A1-05ED-65E7-364D528CD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2506" y="4019711"/>
              <a:ext cx="2181225" cy="1495425"/>
            </a:xfrm>
            <a:prstGeom prst="rect">
              <a:avLst/>
            </a:prstGeom>
          </p:spPr>
        </p:pic>
      </p:grpSp>
      <p:pic>
        <p:nvPicPr>
          <p:cNvPr id="42" name="Image 41">
            <a:extLst>
              <a:ext uri="{FF2B5EF4-FFF2-40B4-BE49-F238E27FC236}">
                <a16:creationId xmlns:a16="http://schemas.microsoft.com/office/drawing/2014/main" id="{B5053EAE-BE34-1935-CAFF-5B3A09F7E3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291" y="4604973"/>
            <a:ext cx="54292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2619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b4f3b2d-d33f-485f-b024-1d5d1b898008">UU2AWVTEAJY7-476040168-563470</_dlc_DocId>
    <_dlc_DocIdUrl xmlns="fb4f3b2d-d33f-485f-b024-1d5d1b898008">
      <Url>https://c90102299.sharepoint.com/sites/Bureautique2/_layouts/15/DocIdRedir.aspx?ID=UU2AWVTEAJY7-476040168-563470</Url>
      <Description>UU2AWVTEAJY7-476040168-563470</Description>
    </_dlc_DocIdUrl>
    <lcf76f155ced4ddcb4097134ff3c332f xmlns="6df3a327-ddb3-4191-852e-f891b1f6621b">
      <Terms xmlns="http://schemas.microsoft.com/office/infopath/2007/PartnerControls"/>
    </lcf76f155ced4ddcb4097134ff3c332f>
    <test xmlns="6df3a327-ddb3-4191-852e-f891b1f6621b" xsi:nil="true"/>
    <TaxCatchAll xmlns="fb4f3b2d-d33f-485f-b024-1d5d1b898008" xsi:nil="true"/>
    <_Flow_SignoffStatus xmlns="6df3a327-ddb3-4191-852e-f891b1f6621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A7F0FE52E0B244834B3F7FDD9EF554" ma:contentTypeVersion="16" ma:contentTypeDescription="Crée un document." ma:contentTypeScope="" ma:versionID="919f32617c3be369187ced6cc933c8a7">
  <xsd:schema xmlns:xsd="http://www.w3.org/2001/XMLSchema" xmlns:xs="http://www.w3.org/2001/XMLSchema" xmlns:p="http://schemas.microsoft.com/office/2006/metadata/properties" xmlns:ns2="fb4f3b2d-d33f-485f-b024-1d5d1b898008" xmlns:ns3="6df3a327-ddb3-4191-852e-f891b1f6621b" targetNamespace="http://schemas.microsoft.com/office/2006/metadata/properties" ma:root="true" ma:fieldsID="d7c6f9882c590b26e46a99f2c1268359" ns2:_="" ns3:_="">
    <xsd:import namespace="fb4f3b2d-d33f-485f-b024-1d5d1b898008"/>
    <xsd:import namespace="6df3a327-ddb3-4191-852e-f891b1f6621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test" minOccurs="0"/>
                <xsd:element ref="ns2:SharedWithUsers" minOccurs="0"/>
                <xsd:element ref="ns2:SharedWithDetails" minOccurs="0"/>
                <xsd:element ref="ns3:_Flow_SignoffStatus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4f3b2d-d33f-485f-b024-1d5d1b89800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dexed="true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5" nillable="true" ma:displayName="Taxonomy Catch All Column" ma:hidden="true" ma:list="{d88ea30a-1977-4e5a-af15-d6f390ab43e2}" ma:internalName="TaxCatchAll" ma:showField="CatchAllData" ma:web="fb4f3b2d-d33f-485f-b024-1d5d1b8980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3a327-ddb3-4191-852e-f891b1f662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Balises d’images" ma:readOnly="false" ma:fieldId="{5cf76f15-5ced-4ddc-b409-7134ff3c332f}" ma:taxonomyMulti="true" ma:sspId="d04943f9-6470-47f5-b069-e429257349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test" ma:index="21" nillable="true" ma:displayName="test" ma:format="Dropdown" ma:internalName="test" ma:percentage="FALSE">
      <xsd:simpleType>
        <xsd:restriction base="dms:Number"/>
      </xsd:simpleType>
    </xsd:element>
    <xsd:element name="_Flow_SignoffStatus" ma:index="24" nillable="true" ma:displayName="État de validation" ma:internalName="_x00c9_tat_x0020_de_x0020_validation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090CBF-9350-439B-A0AC-2CF0A926FC9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00243F7-167D-4D4E-AEC2-9D6305D111B7}">
  <ds:schemaRefs>
    <ds:schemaRef ds:uri="6df3a327-ddb3-4191-852e-f891b1f6621b"/>
    <ds:schemaRef ds:uri="fb4f3b2d-d33f-485f-b024-1d5d1b89800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572482C-2AE2-41CD-AD5B-323CAC72207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9FA568B-AD45-4D89-9642-049E9595D7A8}">
  <ds:schemaRefs>
    <ds:schemaRef ds:uri="6df3a327-ddb3-4191-852e-f891b1f6621b"/>
    <ds:schemaRef ds:uri="fb4f3b2d-d33f-485f-b024-1d5d1b89800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1635</Words>
  <Application>Microsoft Office PowerPoint</Application>
  <PresentationFormat>Grand écran</PresentationFormat>
  <Paragraphs>253</Paragraphs>
  <Slides>36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5" baseType="lpstr">
      <vt:lpstr>Arial</vt:lpstr>
      <vt:lpstr>Arial-BoldMT</vt:lpstr>
      <vt:lpstr>ArialMT</vt:lpstr>
      <vt:lpstr>Calibri</vt:lpstr>
      <vt:lpstr>MarkPro</vt:lpstr>
      <vt:lpstr>Trebuchet MS</vt:lpstr>
      <vt:lpstr>Wingdings</vt:lpstr>
      <vt:lpstr>Wingdings 3</vt:lpstr>
      <vt:lpstr>Facette</vt:lpstr>
      <vt:lpstr>28 novembre 2023 05 décembre 2023 </vt:lpstr>
      <vt:lpstr>Plan</vt:lpstr>
      <vt:lpstr>Introduction</vt:lpstr>
      <vt:lpstr>La facturation électronique</vt:lpstr>
      <vt:lpstr>Contexte international et européen</vt:lpstr>
      <vt:lpstr>Objectifs de la réforme</vt:lpstr>
      <vt:lpstr>Chiffres clés</vt:lpstr>
      <vt:lpstr>Les entreprises concernées</vt:lpstr>
      <vt:lpstr>Les assujettis à la FACTURE ELECTRONIQUE </vt:lpstr>
      <vt:lpstr>Transactions concernées par la réforme</vt:lpstr>
      <vt:lpstr>E-Invoicing – 1ère obligation</vt:lpstr>
      <vt:lpstr>E-Invoicing - 2ème obligation</vt:lpstr>
      <vt:lpstr>E-Invoicing - 2ème obligation</vt:lpstr>
      <vt:lpstr>3ème obligation – Le cycle de vie</vt:lpstr>
      <vt:lpstr>E-invoicing – 4ème obligation &amp; sanctions</vt:lpstr>
      <vt:lpstr>Les différents partenaires </vt:lpstr>
      <vt:lpstr>Choix PDP, PPF ou OD</vt:lpstr>
      <vt:lpstr>E-Reporting </vt:lpstr>
      <vt:lpstr>Pourquoi le report de la réforme ? </vt:lpstr>
      <vt:lpstr>Pourquoi le report de la réforme ? </vt:lpstr>
      <vt:lpstr>Pennylane Outil collaboratif</vt:lpstr>
      <vt:lpstr>Démonstration de Pennylane</vt:lpstr>
      <vt:lpstr>Vos nouveaux services</vt:lpstr>
      <vt:lpstr>Service au client</vt:lpstr>
      <vt:lpstr>Services et tarification</vt:lpstr>
      <vt:lpstr>Indépendant</vt:lpstr>
      <vt:lpstr>1 à 5 salariés</vt:lpstr>
      <vt:lpstr>6 à 15 salariés</vt:lpstr>
      <vt:lpstr>Comment se préparer à cette évolution </vt:lpstr>
      <vt:lpstr>Bénéfices attendus pour les entreprises</vt:lpstr>
      <vt:lpstr>Aboutir à un écosystème efficace pour :</vt:lpstr>
      <vt:lpstr>Ce qu’on peut faire pour se préparer</vt:lpstr>
      <vt:lpstr>Ce qu’on peut faire pour se préparer</vt:lpstr>
      <vt:lpstr>Conclusions :</vt:lpstr>
      <vt:lpstr>Questions / Réponses</vt:lpstr>
      <vt:lpstr>Merci pour votre attention</vt:lpstr>
    </vt:vector>
  </TitlesOfParts>
  <Company>CEGID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14 Décembre 2020</dc:title>
  <dc:creator>Alice KELLOU</dc:creator>
  <cp:lastModifiedBy>Antoine EVRARD</cp:lastModifiedBy>
  <cp:revision>1</cp:revision>
  <dcterms:created xsi:type="dcterms:W3CDTF">2020-12-13T13:08:33Z</dcterms:created>
  <dcterms:modified xsi:type="dcterms:W3CDTF">2023-12-06T15:13:03Z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0x01010045A7F0FE52E0B244834B3F7FDD9EF554</vt:lpwstr>
  </property>
  <property fmtid="{D5CDD505-2E9C-101B-9397-08002B2CF9AE}" pid="3" name="MediaServiceImageTags">
    <vt:lpwstr/>
  </property>
  <property fmtid="{D5CDD505-2E9C-101B-9397-08002B2CF9AE}" pid="4" name="_dlc_DocIdItemGuid">
    <vt:lpwstr>fed888c3-9c8f-4d7c-a636-768b18cbfb9d</vt:lpwstr>
  </property>
</Properties>
</file>